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270" r:id="rId2"/>
    <p:sldId id="384" r:id="rId3"/>
    <p:sldId id="385" r:id="rId4"/>
    <p:sldId id="386" r:id="rId5"/>
    <p:sldId id="387" r:id="rId6"/>
    <p:sldId id="313" r:id="rId7"/>
    <p:sldId id="314" r:id="rId8"/>
    <p:sldId id="315" r:id="rId9"/>
    <p:sldId id="316" r:id="rId10"/>
    <p:sldId id="318" r:id="rId11"/>
    <p:sldId id="317" r:id="rId12"/>
    <p:sldId id="319" r:id="rId13"/>
    <p:sldId id="320" r:id="rId14"/>
    <p:sldId id="321" r:id="rId15"/>
    <p:sldId id="322" r:id="rId16"/>
    <p:sldId id="337" r:id="rId17"/>
    <p:sldId id="338" r:id="rId18"/>
    <p:sldId id="323" r:id="rId19"/>
    <p:sldId id="324" r:id="rId20"/>
    <p:sldId id="333" r:id="rId21"/>
  </p:sldIdLst>
  <p:sldSz cx="9144000" cy="6858000" type="screen4x3"/>
  <p:notesSz cx="7099300" cy="10234613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8" autoAdjust="0"/>
    <p:restoredTop sz="94694" autoAdjust="0"/>
  </p:normalViewPr>
  <p:slideViewPr>
    <p:cSldViewPr snapToObjects="1">
      <p:cViewPr varScale="1">
        <p:scale>
          <a:sx n="121" d="100"/>
          <a:sy n="121" d="100"/>
        </p:scale>
        <p:origin x="22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F332C26-B988-A342-9556-8FCC6BAB67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8CCEC7C-921A-1948-8583-9814F76458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E57A40E4-787A-0443-BB52-005C87B2CDED}" type="datetime3">
              <a:rPr lang="en-AU"/>
              <a:pPr>
                <a:defRPr/>
              </a:pPr>
              <a:t>18 November, 2019</a:t>
            </a:fld>
            <a:endParaRPr lang="en-A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43F5B09-EAD6-9945-9F03-4CF7810639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5 — Large and Fast: Exploiting Memory Hierarchy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A52E09B-B637-054C-900F-46ECE26E950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AEDC0F09-2B84-474C-8A3D-FFBAE885554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174D4A7-DE78-8E45-B040-5BAF5FADE3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5B04F7-C024-2743-B648-C81F8B4CA1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08BBF99F-4E37-1545-B248-8BA0628BE687}" type="datetime3">
              <a:rPr lang="en-AU"/>
              <a:pPr>
                <a:defRPr/>
              </a:pPr>
              <a:t>18 November, 2019</a:t>
            </a:fld>
            <a:endParaRPr lang="en-AU"/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31987BC4-845B-914A-885A-AA58F0D15C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C9B6F32-C93D-AF4D-A728-C983FC0929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83F4C277-F75C-274A-B82C-644279052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5 — Large and Fast: Exploiting Memory Hierarchy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644C706-4C95-9C40-B16F-5983DD0407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9F392AE0-532A-1146-88D9-C7ABD02F61E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DB9AC4C2-BACA-404A-A11D-5C50B706E0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EC518FEA-6DAD-C64C-A64D-D1C9A7FB20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447E83-78BC-464D-973A-539577738CDE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11620" name="Rectangle 6">
            <a:extLst>
              <a:ext uri="{FF2B5EF4-FFF2-40B4-BE49-F238E27FC236}">
                <a16:creationId xmlns:a16="http://schemas.microsoft.com/office/drawing/2014/main" id="{50D10E26-76FB-E742-A268-8351041AC4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11621" name="Rectangle 7">
            <a:extLst>
              <a:ext uri="{FF2B5EF4-FFF2-40B4-BE49-F238E27FC236}">
                <a16:creationId xmlns:a16="http://schemas.microsoft.com/office/drawing/2014/main" id="{57A5675D-6005-5A48-B009-2CCC49FA4B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02D192-BA36-864D-91E0-030909AF65DF}" type="slidenum">
              <a:rPr lang="en-AU" altLang="en-US">
                <a:latin typeface="Times New Roman" panose="02020603050405020304" pitchFamily="18" charset="0"/>
              </a:rPr>
              <a:pPr/>
              <a:t>1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11622" name="Rectangle 2">
            <a:extLst>
              <a:ext uri="{FF2B5EF4-FFF2-40B4-BE49-F238E27FC236}">
                <a16:creationId xmlns:a16="http://schemas.microsoft.com/office/drawing/2014/main" id="{64792F40-C174-2B48-B463-E40C3BF45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3" name="Rectangle 3">
            <a:extLst>
              <a:ext uri="{FF2B5EF4-FFF2-40B4-BE49-F238E27FC236}">
                <a16:creationId xmlns:a16="http://schemas.microsoft.com/office/drawing/2014/main" id="{42FA0C32-DA92-A141-8378-EF930241E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A4E4C672-D919-CA41-84CD-3B3BEF4339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4E51E7E7-AB11-834B-9DB8-A7E85D0011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50DB9F-71A7-D14B-A9A9-754F29F11093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4084" name="Rectangle 6">
            <a:extLst>
              <a:ext uri="{FF2B5EF4-FFF2-40B4-BE49-F238E27FC236}">
                <a16:creationId xmlns:a16="http://schemas.microsoft.com/office/drawing/2014/main" id="{09AEF771-3D88-164F-B02E-53CE945F1D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4085" name="Rectangle 7">
            <a:extLst>
              <a:ext uri="{FF2B5EF4-FFF2-40B4-BE49-F238E27FC236}">
                <a16:creationId xmlns:a16="http://schemas.microsoft.com/office/drawing/2014/main" id="{75A15FFD-90BF-4644-B6B4-EB67140DAB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B94452-1A5B-0346-ACBB-B2EEA49CE7EB}" type="slidenum">
              <a:rPr lang="en-AU" altLang="en-US">
                <a:latin typeface="Times New Roman" panose="02020603050405020304" pitchFamily="18" charset="0"/>
              </a:rPr>
              <a:pPr/>
              <a:t>10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4086" name="Rectangle 2">
            <a:extLst>
              <a:ext uri="{FF2B5EF4-FFF2-40B4-BE49-F238E27FC236}">
                <a16:creationId xmlns:a16="http://schemas.microsoft.com/office/drawing/2014/main" id="{97F69BD1-F30E-214B-BD6A-E1E3B7F71B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7" name="Rectangle 3">
            <a:extLst>
              <a:ext uri="{FF2B5EF4-FFF2-40B4-BE49-F238E27FC236}">
                <a16:creationId xmlns:a16="http://schemas.microsoft.com/office/drawing/2014/main" id="{7CF89FF5-07D3-F445-916B-55C8B6026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884AD891-795C-D841-8EE7-73CFB45279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D8FCD455-84EB-DE49-B28E-8EFB85F1513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840B14-876B-A442-ADC6-6C232FB1A3C4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5108" name="Rectangle 6">
            <a:extLst>
              <a:ext uri="{FF2B5EF4-FFF2-40B4-BE49-F238E27FC236}">
                <a16:creationId xmlns:a16="http://schemas.microsoft.com/office/drawing/2014/main" id="{29609918-1CA2-024C-8AD9-F62BB10A53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5109" name="Rectangle 7">
            <a:extLst>
              <a:ext uri="{FF2B5EF4-FFF2-40B4-BE49-F238E27FC236}">
                <a16:creationId xmlns:a16="http://schemas.microsoft.com/office/drawing/2014/main" id="{31BC19D9-6BA8-B64F-9733-D281C71F7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9A2288-1309-954A-923E-3EB3F79D1773}" type="slidenum">
              <a:rPr lang="en-AU" altLang="en-US">
                <a:latin typeface="Times New Roman" panose="02020603050405020304" pitchFamily="18" charset="0"/>
              </a:rPr>
              <a:pPr/>
              <a:t>11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5110" name="Rectangle 2">
            <a:extLst>
              <a:ext uri="{FF2B5EF4-FFF2-40B4-BE49-F238E27FC236}">
                <a16:creationId xmlns:a16="http://schemas.microsoft.com/office/drawing/2014/main" id="{78B71617-71AA-DA45-808B-48BB16F2D0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11" name="Rectangle 3">
            <a:extLst>
              <a:ext uri="{FF2B5EF4-FFF2-40B4-BE49-F238E27FC236}">
                <a16:creationId xmlns:a16="http://schemas.microsoft.com/office/drawing/2014/main" id="{41807534-AE30-6740-A812-297D95B21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64858968-116C-7748-822C-F114436AA9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0D0830D1-CE57-3240-8930-901B6F69498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416405-1B93-2548-AAB6-2B11C7D44407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6132" name="Rectangle 6">
            <a:extLst>
              <a:ext uri="{FF2B5EF4-FFF2-40B4-BE49-F238E27FC236}">
                <a16:creationId xmlns:a16="http://schemas.microsoft.com/office/drawing/2014/main" id="{BA49BF2C-991B-284E-B406-7DC5D4C5B5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6133" name="Rectangle 7">
            <a:extLst>
              <a:ext uri="{FF2B5EF4-FFF2-40B4-BE49-F238E27FC236}">
                <a16:creationId xmlns:a16="http://schemas.microsoft.com/office/drawing/2014/main" id="{0F1D92BA-4AA3-8A4E-96AE-CE319726D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85E7AA-1157-7646-82E1-AF537167C5D2}" type="slidenum">
              <a:rPr lang="en-AU" altLang="en-US">
                <a:latin typeface="Times New Roman" panose="02020603050405020304" pitchFamily="18" charset="0"/>
              </a:rPr>
              <a:pPr/>
              <a:t>12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6134" name="Rectangle 2">
            <a:extLst>
              <a:ext uri="{FF2B5EF4-FFF2-40B4-BE49-F238E27FC236}">
                <a16:creationId xmlns:a16="http://schemas.microsoft.com/office/drawing/2014/main" id="{06EB7DB0-B040-F24D-9A51-19D2A4C56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5" name="Rectangle 3">
            <a:extLst>
              <a:ext uri="{FF2B5EF4-FFF2-40B4-BE49-F238E27FC236}">
                <a16:creationId xmlns:a16="http://schemas.microsoft.com/office/drawing/2014/main" id="{7337BFF5-310A-E24C-9ED2-A1E5F3513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30601066-EA18-014C-86BE-3B8183FA2D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28CD6798-A9C2-9442-A04C-67153EE515C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7B32E2-8BD4-0A44-B8A8-82FD118F6971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7156" name="Rectangle 6">
            <a:extLst>
              <a:ext uri="{FF2B5EF4-FFF2-40B4-BE49-F238E27FC236}">
                <a16:creationId xmlns:a16="http://schemas.microsoft.com/office/drawing/2014/main" id="{897FB049-85BD-CD46-B4B4-EB93D16BB7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7157" name="Rectangle 7">
            <a:extLst>
              <a:ext uri="{FF2B5EF4-FFF2-40B4-BE49-F238E27FC236}">
                <a16:creationId xmlns:a16="http://schemas.microsoft.com/office/drawing/2014/main" id="{49DF2F7E-1039-D14E-9603-1B34E7D5E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D81059-1B55-0347-A606-9AA3D3BDE7D5}" type="slidenum">
              <a:rPr lang="en-AU" altLang="en-US">
                <a:latin typeface="Times New Roman" panose="02020603050405020304" pitchFamily="18" charset="0"/>
              </a:rPr>
              <a:pPr/>
              <a:t>13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7158" name="Rectangle 2">
            <a:extLst>
              <a:ext uri="{FF2B5EF4-FFF2-40B4-BE49-F238E27FC236}">
                <a16:creationId xmlns:a16="http://schemas.microsoft.com/office/drawing/2014/main" id="{989A4895-D0BB-DC4B-A7B2-D7ADFF6F37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9" name="Rectangle 3">
            <a:extLst>
              <a:ext uri="{FF2B5EF4-FFF2-40B4-BE49-F238E27FC236}">
                <a16:creationId xmlns:a16="http://schemas.microsoft.com/office/drawing/2014/main" id="{9C35258F-9D77-AF4D-9937-F6AE2677D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945966A0-E0E0-C846-B684-3561586949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0E6592C3-3134-294F-8061-35565DF255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A83752-3F23-CB47-A287-29FA1DA9AD42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8180" name="Rectangle 6">
            <a:extLst>
              <a:ext uri="{FF2B5EF4-FFF2-40B4-BE49-F238E27FC236}">
                <a16:creationId xmlns:a16="http://schemas.microsoft.com/office/drawing/2014/main" id="{0D9F12BC-9560-2F4D-8026-19E2EFFEC2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8181" name="Rectangle 7">
            <a:extLst>
              <a:ext uri="{FF2B5EF4-FFF2-40B4-BE49-F238E27FC236}">
                <a16:creationId xmlns:a16="http://schemas.microsoft.com/office/drawing/2014/main" id="{5052DFB3-7887-FC4A-A1D7-8F84108041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32A273-C5C2-6C41-BE29-B82CC3305D27}" type="slidenum">
              <a:rPr lang="en-AU" altLang="en-US">
                <a:latin typeface="Times New Roman" panose="02020603050405020304" pitchFamily="18" charset="0"/>
              </a:rPr>
              <a:pPr/>
              <a:t>14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8182" name="Rectangle 2">
            <a:extLst>
              <a:ext uri="{FF2B5EF4-FFF2-40B4-BE49-F238E27FC236}">
                <a16:creationId xmlns:a16="http://schemas.microsoft.com/office/drawing/2014/main" id="{3C522C77-BFED-8E45-B41F-26E595D0E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3" name="Rectangle 3">
            <a:extLst>
              <a:ext uri="{FF2B5EF4-FFF2-40B4-BE49-F238E27FC236}">
                <a16:creationId xmlns:a16="http://schemas.microsoft.com/office/drawing/2014/main" id="{9B817F1E-9296-1E45-9FBF-4326044DC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4A16D7BA-C10C-C646-AEE0-DBFEEAC2A2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89C8736E-0D75-834F-A6F0-37E2CE70D7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3B6812-C404-2948-8D9F-79409F249C8D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9204" name="Rectangle 6">
            <a:extLst>
              <a:ext uri="{FF2B5EF4-FFF2-40B4-BE49-F238E27FC236}">
                <a16:creationId xmlns:a16="http://schemas.microsoft.com/office/drawing/2014/main" id="{F909E23F-568C-1B41-BAEB-CB757BA47E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9205" name="Rectangle 7">
            <a:extLst>
              <a:ext uri="{FF2B5EF4-FFF2-40B4-BE49-F238E27FC236}">
                <a16:creationId xmlns:a16="http://schemas.microsoft.com/office/drawing/2014/main" id="{47E95E31-9832-D74E-91CD-92E44C054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60421A-E803-C948-9033-EB67838A48FD}" type="slidenum">
              <a:rPr lang="en-AU" altLang="en-US">
                <a:latin typeface="Times New Roman" panose="02020603050405020304" pitchFamily="18" charset="0"/>
              </a:rPr>
              <a:pPr/>
              <a:t>15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9206" name="Rectangle 2">
            <a:extLst>
              <a:ext uri="{FF2B5EF4-FFF2-40B4-BE49-F238E27FC236}">
                <a16:creationId xmlns:a16="http://schemas.microsoft.com/office/drawing/2014/main" id="{3D2BF91C-C573-3640-AE90-0818D661F9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7" name="Rectangle 3">
            <a:extLst>
              <a:ext uri="{FF2B5EF4-FFF2-40B4-BE49-F238E27FC236}">
                <a16:creationId xmlns:a16="http://schemas.microsoft.com/office/drawing/2014/main" id="{7DF15D14-6792-A146-8F3C-4403F0574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A108F54-A226-5A48-968E-4A5150694E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CBB94027-DD04-3B41-8438-60EC4A3EFA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B1D984-1D6E-A24F-A1C4-F94BDB7E339C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0228" name="Rectangle 6">
            <a:extLst>
              <a:ext uri="{FF2B5EF4-FFF2-40B4-BE49-F238E27FC236}">
                <a16:creationId xmlns:a16="http://schemas.microsoft.com/office/drawing/2014/main" id="{16659433-A489-3245-B36D-C938CE9E29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80229" name="Rectangle 7">
            <a:extLst>
              <a:ext uri="{FF2B5EF4-FFF2-40B4-BE49-F238E27FC236}">
                <a16:creationId xmlns:a16="http://schemas.microsoft.com/office/drawing/2014/main" id="{9A9501DB-62EA-7A42-A3EE-A7E760AB1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25A31B-2CD6-4045-B6DA-333BFE9C9E34}" type="slidenum">
              <a:rPr lang="en-AU" altLang="en-US">
                <a:latin typeface="Times New Roman" panose="02020603050405020304" pitchFamily="18" charset="0"/>
              </a:rPr>
              <a:pPr/>
              <a:t>16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0230" name="Rectangle 2">
            <a:extLst>
              <a:ext uri="{FF2B5EF4-FFF2-40B4-BE49-F238E27FC236}">
                <a16:creationId xmlns:a16="http://schemas.microsoft.com/office/drawing/2014/main" id="{1EF3AB5E-1C50-C34F-BB09-EFB45A4E3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31" name="Rectangle 3">
            <a:extLst>
              <a:ext uri="{FF2B5EF4-FFF2-40B4-BE49-F238E27FC236}">
                <a16:creationId xmlns:a16="http://schemas.microsoft.com/office/drawing/2014/main" id="{B76B232D-5F24-DC44-8740-396E9C0DC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3691905B-4BC8-D54C-99CC-B6E0F69940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391543AF-D6BF-484E-BB72-39FF8366B1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86B7F-ACD1-644C-B759-66CA275469F6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1252" name="Rectangle 6">
            <a:extLst>
              <a:ext uri="{FF2B5EF4-FFF2-40B4-BE49-F238E27FC236}">
                <a16:creationId xmlns:a16="http://schemas.microsoft.com/office/drawing/2014/main" id="{4F95F79D-6F2F-EE46-A342-5756AB87549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81253" name="Rectangle 7">
            <a:extLst>
              <a:ext uri="{FF2B5EF4-FFF2-40B4-BE49-F238E27FC236}">
                <a16:creationId xmlns:a16="http://schemas.microsoft.com/office/drawing/2014/main" id="{14DA6346-5F76-AB45-8F27-60522C5DAB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3514D-8C82-B149-B9F9-9EDFBF0AEE87}" type="slidenum">
              <a:rPr lang="en-AU" altLang="en-US">
                <a:latin typeface="Times New Roman" panose="02020603050405020304" pitchFamily="18" charset="0"/>
              </a:rPr>
              <a:pPr/>
              <a:t>17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1254" name="Rectangle 2">
            <a:extLst>
              <a:ext uri="{FF2B5EF4-FFF2-40B4-BE49-F238E27FC236}">
                <a16:creationId xmlns:a16="http://schemas.microsoft.com/office/drawing/2014/main" id="{072158E2-E4F9-1140-8556-C52392F75F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5" name="Rectangle 3">
            <a:extLst>
              <a:ext uri="{FF2B5EF4-FFF2-40B4-BE49-F238E27FC236}">
                <a16:creationId xmlns:a16="http://schemas.microsoft.com/office/drawing/2014/main" id="{02494FA8-A091-F240-8E9D-C04F7C6C1F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9994C19D-1242-8744-B771-4673AB382B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DE02B04C-156A-D140-B817-DDF4268378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ADAFD1-D660-5D42-AB33-B24008DE009C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2276" name="Rectangle 6">
            <a:extLst>
              <a:ext uri="{FF2B5EF4-FFF2-40B4-BE49-F238E27FC236}">
                <a16:creationId xmlns:a16="http://schemas.microsoft.com/office/drawing/2014/main" id="{F87FB336-CF35-274F-A5A3-210A8699AD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82277" name="Rectangle 7">
            <a:extLst>
              <a:ext uri="{FF2B5EF4-FFF2-40B4-BE49-F238E27FC236}">
                <a16:creationId xmlns:a16="http://schemas.microsoft.com/office/drawing/2014/main" id="{E9C3A701-0D52-ED47-BDD7-FE5FD19706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427214-5AE9-3F4D-8562-CD3706080589}" type="slidenum">
              <a:rPr lang="en-AU" altLang="en-US">
                <a:latin typeface="Times New Roman" panose="02020603050405020304" pitchFamily="18" charset="0"/>
              </a:rPr>
              <a:pPr/>
              <a:t>18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2278" name="Rectangle 2">
            <a:extLst>
              <a:ext uri="{FF2B5EF4-FFF2-40B4-BE49-F238E27FC236}">
                <a16:creationId xmlns:a16="http://schemas.microsoft.com/office/drawing/2014/main" id="{90AB6E3A-1BD2-3641-8CF8-EA1ECC27C4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9" name="Rectangle 3">
            <a:extLst>
              <a:ext uri="{FF2B5EF4-FFF2-40B4-BE49-F238E27FC236}">
                <a16:creationId xmlns:a16="http://schemas.microsoft.com/office/drawing/2014/main" id="{8CD16724-4E2A-B24D-B71B-45C166908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A6ABEE2F-6713-D54B-B3D9-D4016B3CB9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377EEE76-E393-B64D-B938-6E4870F839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9009D0-7C2B-6641-A3D3-63BADF91C4C0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3300" name="Rectangle 6">
            <a:extLst>
              <a:ext uri="{FF2B5EF4-FFF2-40B4-BE49-F238E27FC236}">
                <a16:creationId xmlns:a16="http://schemas.microsoft.com/office/drawing/2014/main" id="{5DFF5852-0995-4142-BFE9-2ABF85A7BF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83301" name="Rectangle 7">
            <a:extLst>
              <a:ext uri="{FF2B5EF4-FFF2-40B4-BE49-F238E27FC236}">
                <a16:creationId xmlns:a16="http://schemas.microsoft.com/office/drawing/2014/main" id="{9D0027C4-F1C7-104C-BACC-7698871EED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8435A4-5F46-074C-BD38-5E2FF3AF766F}" type="slidenum">
              <a:rPr lang="en-AU" altLang="en-US">
                <a:latin typeface="Times New Roman" panose="02020603050405020304" pitchFamily="18" charset="0"/>
              </a:rPr>
              <a:pPr/>
              <a:t>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83302" name="Rectangle 2">
            <a:extLst>
              <a:ext uri="{FF2B5EF4-FFF2-40B4-BE49-F238E27FC236}">
                <a16:creationId xmlns:a16="http://schemas.microsoft.com/office/drawing/2014/main" id="{7D92806F-A72A-E047-94E2-558F0B5A79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3" name="Rectangle 3">
            <a:extLst>
              <a:ext uri="{FF2B5EF4-FFF2-40B4-BE49-F238E27FC236}">
                <a16:creationId xmlns:a16="http://schemas.microsoft.com/office/drawing/2014/main" id="{BAB67B2F-585D-6F4F-88FF-173038BB3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94866A78-583C-D64F-A0EE-E4DCECF07B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79B2EC0E-C3FF-974D-8347-F4FE7F5408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664BC2-BDE1-8B4A-87C2-7C6C5D44EB7F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5892" name="Rectangle 6">
            <a:extLst>
              <a:ext uri="{FF2B5EF4-FFF2-40B4-BE49-F238E27FC236}">
                <a16:creationId xmlns:a16="http://schemas.microsoft.com/office/drawing/2014/main" id="{03722773-F2AB-BA47-B573-121D34EB95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5893" name="Rectangle 7">
            <a:extLst>
              <a:ext uri="{FF2B5EF4-FFF2-40B4-BE49-F238E27FC236}">
                <a16:creationId xmlns:a16="http://schemas.microsoft.com/office/drawing/2014/main" id="{DCC27A0E-0540-854C-B3F3-26F525BE4F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FF0E4-E283-7845-9360-FA344F89C80E}" type="slidenum">
              <a:rPr lang="en-AU" altLang="en-US">
                <a:latin typeface="Times New Roman" panose="02020603050405020304" pitchFamily="18" charset="0"/>
              </a:rPr>
              <a:pPr/>
              <a:t>2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5894" name="Rectangle 2">
            <a:extLst>
              <a:ext uri="{FF2B5EF4-FFF2-40B4-BE49-F238E27FC236}">
                <a16:creationId xmlns:a16="http://schemas.microsoft.com/office/drawing/2014/main" id="{70860F76-0838-4341-B5A6-A215A35EF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5" name="Rectangle 3">
            <a:extLst>
              <a:ext uri="{FF2B5EF4-FFF2-40B4-BE49-F238E27FC236}">
                <a16:creationId xmlns:a16="http://schemas.microsoft.com/office/drawing/2014/main" id="{E27F2E9D-F584-A340-827A-6D8C1B695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45AEE094-6F12-154A-9842-A9E4CA92C8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2F13FD18-5B2C-BB4F-9B9F-117293BB01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3AC8A0-42B1-204F-BA4C-BEE3ECE76187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206852" name="Rectangle 6">
            <a:extLst>
              <a:ext uri="{FF2B5EF4-FFF2-40B4-BE49-F238E27FC236}">
                <a16:creationId xmlns:a16="http://schemas.microsoft.com/office/drawing/2014/main" id="{0CBCBD6A-A776-EB41-8EC4-1711E7E74D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206853" name="Rectangle 7">
            <a:extLst>
              <a:ext uri="{FF2B5EF4-FFF2-40B4-BE49-F238E27FC236}">
                <a16:creationId xmlns:a16="http://schemas.microsoft.com/office/drawing/2014/main" id="{A7B32F97-4C0C-EC4D-89E4-4A3EB1493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01B3C-DB7A-F74F-953D-C372DB75BADE}" type="slidenum">
              <a:rPr lang="en-AU" altLang="en-US">
                <a:latin typeface="Times New Roman" panose="02020603050405020304" pitchFamily="18" charset="0"/>
              </a:rPr>
              <a:pPr/>
              <a:t>20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206854" name="Rectangle 2">
            <a:extLst>
              <a:ext uri="{FF2B5EF4-FFF2-40B4-BE49-F238E27FC236}">
                <a16:creationId xmlns:a16="http://schemas.microsoft.com/office/drawing/2014/main" id="{147E3FF0-3E5D-B144-B85D-0D9DC1843B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5" name="Rectangle 3">
            <a:extLst>
              <a:ext uri="{FF2B5EF4-FFF2-40B4-BE49-F238E27FC236}">
                <a16:creationId xmlns:a16="http://schemas.microsoft.com/office/drawing/2014/main" id="{D2BC5442-8CC1-444C-8990-92E2C06F5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1ADD8615-AA32-914A-A4FE-5E11A0296C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B9386FC3-4C57-1A4D-B2DE-06C36A8D1F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09C0BD-D337-8044-9282-52F2C2D32256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6916" name="Rectangle 6">
            <a:extLst>
              <a:ext uri="{FF2B5EF4-FFF2-40B4-BE49-F238E27FC236}">
                <a16:creationId xmlns:a16="http://schemas.microsoft.com/office/drawing/2014/main" id="{373B948F-D08F-4B41-8D90-12276271BB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6917" name="Rectangle 7">
            <a:extLst>
              <a:ext uri="{FF2B5EF4-FFF2-40B4-BE49-F238E27FC236}">
                <a16:creationId xmlns:a16="http://schemas.microsoft.com/office/drawing/2014/main" id="{8C1A6EED-AC00-EC41-AB55-62D84317A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037D66-8FE6-FC4D-A2CF-6CB9EB53DC66}" type="slidenum">
              <a:rPr lang="en-AU" altLang="en-US">
                <a:latin typeface="Times New Roman" panose="02020603050405020304" pitchFamily="18" charset="0"/>
              </a:rPr>
              <a:pPr/>
              <a:t>3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6918" name="Rectangle 2">
            <a:extLst>
              <a:ext uri="{FF2B5EF4-FFF2-40B4-BE49-F238E27FC236}">
                <a16:creationId xmlns:a16="http://schemas.microsoft.com/office/drawing/2014/main" id="{2F779DF5-9127-8E4F-AB39-6A767F8D2A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9" name="Rectangle 3">
            <a:extLst>
              <a:ext uri="{FF2B5EF4-FFF2-40B4-BE49-F238E27FC236}">
                <a16:creationId xmlns:a16="http://schemas.microsoft.com/office/drawing/2014/main" id="{1DD1A7AC-C283-E747-A86E-F3846BF8EF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0A1AA20D-073F-AD41-ABAF-DD8C92E3E7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9FD934E7-DC31-1C4C-8AD2-AF178635AD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963ECC-8EC0-5F47-B859-CF7A6BECFAF0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7940" name="Rectangle 6">
            <a:extLst>
              <a:ext uri="{FF2B5EF4-FFF2-40B4-BE49-F238E27FC236}">
                <a16:creationId xmlns:a16="http://schemas.microsoft.com/office/drawing/2014/main" id="{AF4BB1CE-4AA6-BC40-8850-237C3C52E0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7941" name="Rectangle 7">
            <a:extLst>
              <a:ext uri="{FF2B5EF4-FFF2-40B4-BE49-F238E27FC236}">
                <a16:creationId xmlns:a16="http://schemas.microsoft.com/office/drawing/2014/main" id="{C3E3C733-A97A-6941-B1FA-4F811DE1A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65574E-2D24-004F-A936-9BBD3FC61EA0}" type="slidenum">
              <a:rPr lang="en-AU" altLang="en-US">
                <a:latin typeface="Times New Roman" panose="02020603050405020304" pitchFamily="18" charset="0"/>
              </a:rPr>
              <a:pPr/>
              <a:t>4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7942" name="Rectangle 2">
            <a:extLst>
              <a:ext uri="{FF2B5EF4-FFF2-40B4-BE49-F238E27FC236}">
                <a16:creationId xmlns:a16="http://schemas.microsoft.com/office/drawing/2014/main" id="{075D9D96-A42B-1A41-98C8-BDECAE1F7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3" name="Rectangle 3">
            <a:extLst>
              <a:ext uri="{FF2B5EF4-FFF2-40B4-BE49-F238E27FC236}">
                <a16:creationId xmlns:a16="http://schemas.microsoft.com/office/drawing/2014/main" id="{DCB8F705-E137-6140-8ECA-21122A0D2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D1E92F37-522F-5D46-83C5-EF5288D30F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C5C42822-3E4B-E64C-9E20-929FE64EA7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699796-B2B1-A144-9A4E-8E14176CD20E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8964" name="Rectangle 6">
            <a:extLst>
              <a:ext uri="{FF2B5EF4-FFF2-40B4-BE49-F238E27FC236}">
                <a16:creationId xmlns:a16="http://schemas.microsoft.com/office/drawing/2014/main" id="{9038608D-79E7-8646-BB37-FB03C88CD4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8965" name="Rectangle 7">
            <a:extLst>
              <a:ext uri="{FF2B5EF4-FFF2-40B4-BE49-F238E27FC236}">
                <a16:creationId xmlns:a16="http://schemas.microsoft.com/office/drawing/2014/main" id="{17003B5B-89BF-BF42-AABE-F0B2F0558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5A9AF7-803B-9840-883B-D1FC0F0AE5D3}" type="slidenum">
              <a:rPr lang="en-AU" altLang="en-US">
                <a:latin typeface="Times New Roman" panose="02020603050405020304" pitchFamily="18" charset="0"/>
              </a:rPr>
              <a:pPr/>
              <a:t>5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8966" name="Rectangle 2">
            <a:extLst>
              <a:ext uri="{FF2B5EF4-FFF2-40B4-BE49-F238E27FC236}">
                <a16:creationId xmlns:a16="http://schemas.microsoft.com/office/drawing/2014/main" id="{E93BBB6F-D87C-6B45-BD8A-CF936238D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7" name="Rectangle 3">
            <a:extLst>
              <a:ext uri="{FF2B5EF4-FFF2-40B4-BE49-F238E27FC236}">
                <a16:creationId xmlns:a16="http://schemas.microsoft.com/office/drawing/2014/main" id="{F02E6A8E-467F-0340-81CF-7703A637D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2F451CD3-FFC0-7248-8A9F-A5F2639DE6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FFA7F4BC-896E-0943-A885-75AB8A9195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1F23F9-1935-C64C-BFF3-B428B04BFFE9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9988" name="Rectangle 6">
            <a:extLst>
              <a:ext uri="{FF2B5EF4-FFF2-40B4-BE49-F238E27FC236}">
                <a16:creationId xmlns:a16="http://schemas.microsoft.com/office/drawing/2014/main" id="{F9AE8AB8-A37F-8140-8C14-C72825889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9989" name="Rectangle 7">
            <a:extLst>
              <a:ext uri="{FF2B5EF4-FFF2-40B4-BE49-F238E27FC236}">
                <a16:creationId xmlns:a16="http://schemas.microsoft.com/office/drawing/2014/main" id="{4EB17E8C-C6D7-A444-B5E3-056E2FC2A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1A0804-0F7E-7A47-908D-24F3CEC088B3}" type="slidenum">
              <a:rPr lang="en-AU" altLang="en-US">
                <a:latin typeface="Times New Roman" panose="02020603050405020304" pitchFamily="18" charset="0"/>
              </a:rPr>
              <a:pPr/>
              <a:t>6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9990" name="Rectangle 2">
            <a:extLst>
              <a:ext uri="{FF2B5EF4-FFF2-40B4-BE49-F238E27FC236}">
                <a16:creationId xmlns:a16="http://schemas.microsoft.com/office/drawing/2014/main" id="{D3B6287F-4D65-BB4B-B62D-38E8AADA61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91" name="Rectangle 3">
            <a:extLst>
              <a:ext uri="{FF2B5EF4-FFF2-40B4-BE49-F238E27FC236}">
                <a16:creationId xmlns:a16="http://schemas.microsoft.com/office/drawing/2014/main" id="{06331E5E-C6F9-F54D-95A2-E9F8161A8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E60E9D0A-280A-FB4E-83A1-BAF564B77D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5F6A89B3-03A6-424D-B406-D3865CD501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83AEB3-A300-9142-B626-4072F0548D8D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1012" name="Rectangle 6">
            <a:extLst>
              <a:ext uri="{FF2B5EF4-FFF2-40B4-BE49-F238E27FC236}">
                <a16:creationId xmlns:a16="http://schemas.microsoft.com/office/drawing/2014/main" id="{B3B822B2-62A5-CF4E-BC26-F2AB895CEE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1013" name="Rectangle 7">
            <a:extLst>
              <a:ext uri="{FF2B5EF4-FFF2-40B4-BE49-F238E27FC236}">
                <a16:creationId xmlns:a16="http://schemas.microsoft.com/office/drawing/2014/main" id="{853BDFF0-7A07-E546-9FA8-BF6E204B37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87E28F-7C01-184F-B25E-0B3C8E9A1A07}" type="slidenum">
              <a:rPr lang="en-AU" altLang="en-US">
                <a:latin typeface="Times New Roman" panose="02020603050405020304" pitchFamily="18" charset="0"/>
              </a:rPr>
              <a:pPr/>
              <a:t>7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1014" name="Rectangle 2">
            <a:extLst>
              <a:ext uri="{FF2B5EF4-FFF2-40B4-BE49-F238E27FC236}">
                <a16:creationId xmlns:a16="http://schemas.microsoft.com/office/drawing/2014/main" id="{13D4CF4A-284F-6543-98E3-6CBCFC69FA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5" name="Rectangle 3">
            <a:extLst>
              <a:ext uri="{FF2B5EF4-FFF2-40B4-BE49-F238E27FC236}">
                <a16:creationId xmlns:a16="http://schemas.microsoft.com/office/drawing/2014/main" id="{7E6BF2E0-BD63-7F44-B38F-DBC59238E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1898B411-F030-D44B-B59A-105514C576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DBE977B4-406B-0847-85D0-8E54018EF4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76E4DB-0D77-0140-903D-84A2F093D261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2036" name="Rectangle 6">
            <a:extLst>
              <a:ext uri="{FF2B5EF4-FFF2-40B4-BE49-F238E27FC236}">
                <a16:creationId xmlns:a16="http://schemas.microsoft.com/office/drawing/2014/main" id="{664F9F7B-D7B6-9E49-871F-CBC61AF7D2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2037" name="Rectangle 7">
            <a:extLst>
              <a:ext uri="{FF2B5EF4-FFF2-40B4-BE49-F238E27FC236}">
                <a16:creationId xmlns:a16="http://schemas.microsoft.com/office/drawing/2014/main" id="{9A3D363B-6D3C-2D43-B33C-E85033211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954F83-47F7-F648-B233-66C7884D5D6F}" type="slidenum">
              <a:rPr lang="en-AU" altLang="en-US">
                <a:latin typeface="Times New Roman" panose="02020603050405020304" pitchFamily="18" charset="0"/>
              </a:rPr>
              <a:pPr/>
              <a:t>8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2038" name="Rectangle 2">
            <a:extLst>
              <a:ext uri="{FF2B5EF4-FFF2-40B4-BE49-F238E27FC236}">
                <a16:creationId xmlns:a16="http://schemas.microsoft.com/office/drawing/2014/main" id="{9508FF6D-A5FC-194F-A032-C85C8C737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9" name="Rectangle 3">
            <a:extLst>
              <a:ext uri="{FF2B5EF4-FFF2-40B4-BE49-F238E27FC236}">
                <a16:creationId xmlns:a16="http://schemas.microsoft.com/office/drawing/2014/main" id="{07E607A5-87C5-F248-A5C9-57FD86D64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C3C1C58A-2A0D-644B-8963-DF725A500B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380132A3-F9AF-474F-A49C-76711BB9DD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400E9-F591-944E-A1A2-FB22A73EE07F}" type="datetime3">
              <a:rPr lang="en-AU" altLang="en-US" smtClean="0">
                <a:latin typeface="Times New Roman" panose="02020603050405020304" pitchFamily="18" charset="0"/>
              </a:rPr>
              <a:pPr/>
              <a:t>18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3060" name="Rectangle 6">
            <a:extLst>
              <a:ext uri="{FF2B5EF4-FFF2-40B4-BE49-F238E27FC236}">
                <a16:creationId xmlns:a16="http://schemas.microsoft.com/office/drawing/2014/main" id="{7B82846F-7F53-4E42-B2F9-10C7D33D9D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73061" name="Rectangle 7">
            <a:extLst>
              <a:ext uri="{FF2B5EF4-FFF2-40B4-BE49-F238E27FC236}">
                <a16:creationId xmlns:a16="http://schemas.microsoft.com/office/drawing/2014/main" id="{EDF84536-994B-0F40-88C6-957E1A717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A1D59B-0408-1E46-B61B-0565F026447B}" type="slidenum">
              <a:rPr lang="en-AU" altLang="en-US">
                <a:latin typeface="Times New Roman" panose="02020603050405020304" pitchFamily="18" charset="0"/>
              </a:rPr>
              <a:pPr/>
              <a:t>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73062" name="Rectangle 2">
            <a:extLst>
              <a:ext uri="{FF2B5EF4-FFF2-40B4-BE49-F238E27FC236}">
                <a16:creationId xmlns:a16="http://schemas.microsoft.com/office/drawing/2014/main" id="{D23EAC3C-1838-A646-BC53-87AF2654E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3" name="Rectangle 3">
            <a:extLst>
              <a:ext uri="{FF2B5EF4-FFF2-40B4-BE49-F238E27FC236}">
                <a16:creationId xmlns:a16="http://schemas.microsoft.com/office/drawing/2014/main" id="{6579B62C-275B-5D4F-BCAE-ABB9B0438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7">
            <a:extLst>
              <a:ext uri="{FF2B5EF4-FFF2-40B4-BE49-F238E27FC236}">
                <a16:creationId xmlns:a16="http://schemas.microsoft.com/office/drawing/2014/main" id="{4E76D822-3D80-1845-B2E9-5D3BC1F99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106" y="0"/>
            <a:ext cx="45719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E3DEB536-EC39-3B42-9702-1FE8F139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87550"/>
            <a:ext cx="36513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id="{4E2BB525-541B-5C45-900E-8B3938595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7380287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1" name="Group 13">
            <a:extLst>
              <a:ext uri="{FF2B5EF4-FFF2-40B4-BE49-F238E27FC236}">
                <a16:creationId xmlns:a16="http://schemas.microsoft.com/office/drawing/2014/main" id="{11B85B3C-A682-DC47-8ED8-EFF3DF0663B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774825" y="104775"/>
            <a:ext cx="6084888" cy="868363"/>
            <a:chOff x="1774113" y="104757"/>
            <a:chExt cx="6084936" cy="86854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2B3204-B361-9143-9276-D051BDC698B0}"/>
                </a:ext>
              </a:extLst>
            </p:cNvPr>
            <p:cNvSpPr txBox="1"/>
            <p:nvPr userDrawn="1"/>
          </p:nvSpPr>
          <p:spPr>
            <a:xfrm>
              <a:off x="1774113" y="104757"/>
              <a:ext cx="6084936" cy="554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000" b="1" cap="small" dirty="0">
                  <a:solidFill>
                    <a:schemeClr val="bg1"/>
                  </a:solidFill>
                  <a:latin typeface="Corbel" pitchFamily="34" charset="0"/>
                </a:rPr>
                <a:t>Computer Organization and Design</a:t>
              </a:r>
              <a:endParaRPr lang="en-US" sz="3000" b="1" cap="small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24E9B1D-C004-C848-92A6-76640D7FF7C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844096" y="573166"/>
              <a:ext cx="3957669" cy="4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solidFill>
                    <a:schemeClr val="bg1"/>
                  </a:solidFill>
                  <a:latin typeface="Arial" charset="0"/>
                </a:rPr>
                <a:t>The Hardware/Software Interface</a:t>
              </a:r>
              <a:endParaRPr lang="en-US" sz="20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41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409825" y="1844675"/>
            <a:ext cx="5832475" cy="762000"/>
          </a:xfrm>
        </p:spPr>
        <p:txBody>
          <a:bodyPr anchor="t"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AU"/>
              <a:t>Chapter …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579438"/>
          </a:xfrm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AU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9129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BC08A4E-B12E-3C4A-8E0B-6A83DB83A0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34502B01-EDC4-6A4A-B5FA-19A1A5408CC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5416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146050"/>
            <a:ext cx="2066925" cy="6091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6050"/>
            <a:ext cx="6051550" cy="6091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9270EB95-A929-A144-849F-EC7343B5E21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AF234B6-5583-7B46-B6A5-A17860657E0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59087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46050"/>
            <a:ext cx="8259762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59D9D0D-A9E8-8F4C-A35A-82D1D15208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EE2EE14-355A-0A4B-A74C-52E1763C906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261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F5B7C91A-5D83-2449-AA3E-7ED0F51190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4917AD1F-4776-1446-B2C8-4045752AF37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4977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7D0AF67-008C-4E4E-8278-B4F670BA6C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F30CE2FF-D9F3-8342-AF0F-725F03B694C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0158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3E056AB-62D3-A549-806F-C9710A4D1E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24DBEC9E-0BD7-1245-8C3B-FCC8347834E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6516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9CAEBA6A-6C77-C24F-B996-D4D48DCB51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898DDA14-2205-7A4C-9937-2558A942D39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491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5B9B768C-F9E8-D943-AF29-25DCDA137E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FFCF74D7-FBE8-D443-AC9C-FCEF925D2E7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538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8AD7E9E7-AB35-A546-A334-08B867BB6A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5A6C2C01-54CC-8241-8408-4A49E3151E9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306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12380D5-EC4C-CC4D-8F76-2715A583F1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6A91BDDD-E566-FF4E-99CD-2A7DF5C8DA5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2277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FB681A7-93C9-7442-8959-BE29256664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34FC184-B43C-B54C-959F-05B1CC1DDC0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426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>
            <a:extLst>
              <a:ext uri="{FF2B5EF4-FFF2-40B4-BE49-F238E27FC236}">
                <a16:creationId xmlns:a16="http://schemas.microsoft.com/office/drawing/2014/main" id="{F453DAB5-D6AA-AB46-B6FC-9F9A63D85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36512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5" name="Rectangle 9">
            <a:extLst>
              <a:ext uri="{FF2B5EF4-FFF2-40B4-BE49-F238E27FC236}">
                <a16:creationId xmlns:a16="http://schemas.microsoft.com/office/drawing/2014/main" id="{0BDB60D6-1392-2343-8F53-086DD04DF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6050"/>
            <a:ext cx="8259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3076" name="Rectangle 10">
            <a:extLst>
              <a:ext uri="{FF2B5EF4-FFF2-40B4-BE49-F238E27FC236}">
                <a16:creationId xmlns:a16="http://schemas.microsoft.com/office/drawing/2014/main" id="{E8EB82FD-00B3-A941-A772-F96A8C58A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40979" name="Rectangle 19">
            <a:extLst>
              <a:ext uri="{FF2B5EF4-FFF2-40B4-BE49-F238E27FC236}">
                <a16:creationId xmlns:a16="http://schemas.microsoft.com/office/drawing/2014/main" id="{969EDF4F-8757-3A48-9142-6D8C181EBC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81750"/>
            <a:ext cx="72723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AU" altLang="en-US"/>
              <a:t>Chapter 5 — Large and Fast: Exploiting Memory Hierarchy — </a:t>
            </a:r>
            <a:fld id="{B4E78E75-085D-4144-8F59-CE5D5115D2D9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0" name="Rectangle 25">
            <a:extLst>
              <a:ext uri="{FF2B5EF4-FFF2-40B4-BE49-F238E27FC236}">
                <a16:creationId xmlns:a16="http://schemas.microsoft.com/office/drawing/2014/main" id="{1EA4D51B-F6AC-EA4F-8EC6-5544F508B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81075"/>
            <a:ext cx="8569325" cy="714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45FE81FC-C3FF-984A-A8AC-6FFF4AEDBD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 dirty="0">
                <a:solidFill>
                  <a:schemeClr val="tx1"/>
                </a:solidFill>
              </a:rPr>
              <a:t>Chapter 5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18C4FDF1-DCFD-AB40-845B-4A34A16B22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1554163"/>
          </a:xfrm>
        </p:spPr>
        <p:txBody>
          <a:bodyPr/>
          <a:lstStyle/>
          <a:p>
            <a:pPr eaLnBrk="1" hangingPunct="1"/>
            <a:r>
              <a:rPr lang="en-AU" altLang="en-US" dirty="0"/>
              <a:t>Large and Fast: Exploiting Memory Hierarchy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2">
            <a:extLst>
              <a:ext uri="{FF2B5EF4-FFF2-40B4-BE49-F238E27FC236}">
                <a16:creationId xmlns:a16="http://schemas.microsoft.com/office/drawing/2014/main" id="{0FF85E06-F78A-4948-B740-F313D60AB0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D12A1ED5-609B-FF4A-BC0F-D3D7AE5BAA9D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7F1876B-0902-924B-A050-693D8EEDC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Translation Using a Page Table</a:t>
            </a:r>
            <a:endParaRPr lang="en-AU" altLang="en-US" sz="4000"/>
          </a:p>
        </p:txBody>
      </p:sp>
      <p:pic>
        <p:nvPicPr>
          <p:cNvPr id="75780" name="Picture 4" descr="f05-21-P374493">
            <a:extLst>
              <a:ext uri="{FF2B5EF4-FFF2-40B4-BE49-F238E27FC236}">
                <a16:creationId xmlns:a16="http://schemas.microsoft.com/office/drawing/2014/main" id="{9DF8D5FD-FCD6-4D43-8F39-B2207A4A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12875"/>
            <a:ext cx="5513388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2">
            <a:extLst>
              <a:ext uri="{FF2B5EF4-FFF2-40B4-BE49-F238E27FC236}">
                <a16:creationId xmlns:a16="http://schemas.microsoft.com/office/drawing/2014/main" id="{964533B6-5880-2C4C-8F58-374A4548F4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8E57517-8A51-1B43-9F56-E1C1E58ABCED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6BCAA49E-E52C-3148-98D0-919A5240B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Mapping Pages to Storage</a:t>
            </a:r>
            <a:endParaRPr lang="en-AU" altLang="en-US"/>
          </a:p>
        </p:txBody>
      </p:sp>
      <p:pic>
        <p:nvPicPr>
          <p:cNvPr id="76804" name="Picture 4" descr="f05-22-P374493">
            <a:extLst>
              <a:ext uri="{FF2B5EF4-FFF2-40B4-BE49-F238E27FC236}">
                <a16:creationId xmlns:a16="http://schemas.microsoft.com/office/drawing/2014/main" id="{A2F82909-47D4-1C44-B03A-B6F781006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557338"/>
            <a:ext cx="533400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>
            <a:extLst>
              <a:ext uri="{FF2B5EF4-FFF2-40B4-BE49-F238E27FC236}">
                <a16:creationId xmlns:a16="http://schemas.microsoft.com/office/drawing/2014/main" id="{6B1D6B32-246F-7C40-8F55-0C1035BA70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0EE463FE-0769-1948-805E-F01169EF0A5F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77827" name="Rectangle 4">
            <a:extLst>
              <a:ext uri="{FF2B5EF4-FFF2-40B4-BE49-F238E27FC236}">
                <a16:creationId xmlns:a16="http://schemas.microsoft.com/office/drawing/2014/main" id="{00457819-766C-6E4A-9C34-01ADAEBB3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Replacement and Writes</a:t>
            </a:r>
            <a:endParaRPr lang="en-AU" altLang="en-US"/>
          </a:p>
        </p:txBody>
      </p:sp>
      <p:sp>
        <p:nvSpPr>
          <p:cNvPr id="77828" name="Rectangle 5">
            <a:extLst>
              <a:ext uri="{FF2B5EF4-FFF2-40B4-BE49-F238E27FC236}">
                <a16:creationId xmlns:a16="http://schemas.microsoft.com/office/drawing/2014/main" id="{44028C5A-B5C7-854A-9131-3609ED234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To reduce page fault rate, prefer least-recently used (LRU) replacement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Reference bit (aka use bit) in PTE set to 1 on access to page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Periodically cleared to 0 by 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A page with reference bit = 0 has not been used recently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Disk writes take millions of cycles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Block at once, not individual locations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Write through is impractical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Use write-back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Dirty bit in PTE set when page is written</a:t>
            </a:r>
            <a:endParaRPr lang="en-A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3">
            <a:extLst>
              <a:ext uri="{FF2B5EF4-FFF2-40B4-BE49-F238E27FC236}">
                <a16:creationId xmlns:a16="http://schemas.microsoft.com/office/drawing/2014/main" id="{E3E5E1D2-A7E5-9049-8EFC-455192EF15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D7AD05FB-2D96-7747-BDFC-D8D0369FC099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78851" name="Rectangle 4">
            <a:extLst>
              <a:ext uri="{FF2B5EF4-FFF2-40B4-BE49-F238E27FC236}">
                <a16:creationId xmlns:a16="http://schemas.microsoft.com/office/drawing/2014/main" id="{914E083A-9AE3-E044-B51D-712CE3114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Fast Translation Using a TLB</a:t>
            </a:r>
            <a:endParaRPr lang="en-AU" altLang="en-US"/>
          </a:p>
        </p:txBody>
      </p:sp>
      <p:sp>
        <p:nvSpPr>
          <p:cNvPr id="78852" name="Rectangle 5">
            <a:extLst>
              <a:ext uri="{FF2B5EF4-FFF2-40B4-BE49-F238E27FC236}">
                <a16:creationId xmlns:a16="http://schemas.microsoft.com/office/drawing/2014/main" id="{5A1898A3-7B35-CE45-8CD5-6CB4FDF78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Address translation would appear to require extra memory references</a:t>
            </a:r>
          </a:p>
          <a:p>
            <a:pPr lvl="1" eaLnBrk="1" hangingPunct="1"/>
            <a:r>
              <a:rPr lang="en-US" altLang="en-US" sz="2400"/>
              <a:t>One to access the PTE</a:t>
            </a:r>
          </a:p>
          <a:p>
            <a:pPr lvl="1" eaLnBrk="1" hangingPunct="1"/>
            <a:r>
              <a:rPr lang="en-US" altLang="en-US" sz="2400"/>
              <a:t>Then the actual memory access</a:t>
            </a:r>
          </a:p>
          <a:p>
            <a:pPr eaLnBrk="1" hangingPunct="1"/>
            <a:r>
              <a:rPr lang="en-US" altLang="en-US" sz="2800"/>
              <a:t>But access to page tables has good locality</a:t>
            </a:r>
          </a:p>
          <a:p>
            <a:pPr lvl="1" eaLnBrk="1" hangingPunct="1"/>
            <a:r>
              <a:rPr lang="en-US" altLang="en-US" sz="2400"/>
              <a:t>So use a fast cache of PTEs within the CPU</a:t>
            </a:r>
          </a:p>
          <a:p>
            <a:pPr lvl="1" eaLnBrk="1" hangingPunct="1"/>
            <a:r>
              <a:rPr lang="en-US" altLang="en-US" sz="2400"/>
              <a:t>Called a Translation Look-aside Buffer (TLB)</a:t>
            </a:r>
          </a:p>
          <a:p>
            <a:pPr lvl="1" eaLnBrk="1" hangingPunct="1"/>
            <a:r>
              <a:rPr lang="en-US" altLang="en-US" sz="2400"/>
              <a:t>Typical: 16–512 PTEs, 0.5–1 cycle for hit, 10–100 cycles for miss, 0.01%–1% miss rate</a:t>
            </a:r>
          </a:p>
          <a:p>
            <a:pPr lvl="1" eaLnBrk="1" hangingPunct="1"/>
            <a:r>
              <a:rPr lang="en-US" altLang="en-US" sz="2400"/>
              <a:t>Misses could be handled by hardware or software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2">
            <a:extLst>
              <a:ext uri="{FF2B5EF4-FFF2-40B4-BE49-F238E27FC236}">
                <a16:creationId xmlns:a16="http://schemas.microsoft.com/office/drawing/2014/main" id="{1F00C4D8-7B6E-E142-8169-75B36EA0BB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710D4381-1180-2846-81D5-C6CC7C921925}" type="slidenum">
              <a:rPr lang="en-AU" altLang="en-US"/>
              <a:pPr/>
              <a:t>14</a:t>
            </a:fld>
            <a:endParaRPr lang="en-AU" altLang="en-US"/>
          </a:p>
        </p:txBody>
      </p:sp>
      <p:pic>
        <p:nvPicPr>
          <p:cNvPr id="79875" name="Picture 5" descr="f05-23-P374493">
            <a:extLst>
              <a:ext uri="{FF2B5EF4-FFF2-40B4-BE49-F238E27FC236}">
                <a16:creationId xmlns:a16="http://schemas.microsoft.com/office/drawing/2014/main" id="{DF85408C-2548-7549-95D9-78A718308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268413"/>
            <a:ext cx="6535738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2">
            <a:extLst>
              <a:ext uri="{FF2B5EF4-FFF2-40B4-BE49-F238E27FC236}">
                <a16:creationId xmlns:a16="http://schemas.microsoft.com/office/drawing/2014/main" id="{287E4C35-2A7B-E048-8A1C-9402BC3E5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Fast Translation Using a TLB</a:t>
            </a:r>
            <a:endParaRPr lang="en-AU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>
            <a:extLst>
              <a:ext uri="{FF2B5EF4-FFF2-40B4-BE49-F238E27FC236}">
                <a16:creationId xmlns:a16="http://schemas.microsoft.com/office/drawing/2014/main" id="{E90C645C-AD67-D242-8D54-954A595233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B1C3926D-BB67-A744-A15E-43FB8096CAD0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80899" name="Rectangle 4">
            <a:extLst>
              <a:ext uri="{FF2B5EF4-FFF2-40B4-BE49-F238E27FC236}">
                <a16:creationId xmlns:a16="http://schemas.microsoft.com/office/drawing/2014/main" id="{5F01CD4E-5BA2-8F41-9B4C-A70AA54DA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TLB Misses</a:t>
            </a:r>
            <a:endParaRPr lang="en-AU" altLang="en-US"/>
          </a:p>
        </p:txBody>
      </p:sp>
      <p:sp>
        <p:nvSpPr>
          <p:cNvPr id="80900" name="Rectangle 5">
            <a:extLst>
              <a:ext uri="{FF2B5EF4-FFF2-40B4-BE49-F238E27FC236}">
                <a16:creationId xmlns:a16="http://schemas.microsoft.com/office/drawing/2014/main" id="{24AFB531-A111-8745-8023-1E52C148D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If page is in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Load the PTE from memory and retry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Could be handled in hardware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Can get complex for more complicated page table structures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Or in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Raise a special exception, with optimized handler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page is not in memory (page fault)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OS handles fetching the page and updating the page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Then restart the faulting instruction</a:t>
            </a:r>
            <a:endParaRPr lang="en-AU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>
            <a:extLst>
              <a:ext uri="{FF2B5EF4-FFF2-40B4-BE49-F238E27FC236}">
                <a16:creationId xmlns:a16="http://schemas.microsoft.com/office/drawing/2014/main" id="{05D29006-94B3-D045-A7DB-6948579390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01D11111-7F7B-EB43-87EF-CC57F56AAF06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E5567A83-3C2A-4F4F-AFC7-4AEE0E1D7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TLB Miss Handler</a:t>
            </a:r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1896E1D0-71CD-8E48-A60A-EED217527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dirty="0"/>
              <a:t>TLB miss indicates</a:t>
            </a:r>
          </a:p>
          <a:p>
            <a:pPr lvl="1" eaLnBrk="1" hangingPunct="1"/>
            <a:r>
              <a:rPr lang="en-AU" altLang="en-US" dirty="0"/>
              <a:t>Page present, but PTE not in TLB</a:t>
            </a:r>
          </a:p>
          <a:p>
            <a:pPr lvl="1" eaLnBrk="1" hangingPunct="1"/>
            <a:r>
              <a:rPr lang="en-AU" altLang="en-US" dirty="0"/>
              <a:t>Page not </a:t>
            </a:r>
            <a:r>
              <a:rPr lang="en-AU" altLang="en-US" dirty="0" err="1"/>
              <a:t>preset</a:t>
            </a:r>
            <a:endParaRPr lang="en-AU" altLang="en-US" dirty="0"/>
          </a:p>
          <a:p>
            <a:pPr eaLnBrk="1" hangingPunct="1"/>
            <a:r>
              <a:rPr lang="en-AU" altLang="en-US" dirty="0"/>
              <a:t>Must recognize TLB miss before destination register overwritten</a:t>
            </a:r>
          </a:p>
          <a:p>
            <a:pPr lvl="1" eaLnBrk="1" hangingPunct="1"/>
            <a:r>
              <a:rPr lang="en-AU" altLang="en-US" dirty="0"/>
              <a:t>Raise exception</a:t>
            </a:r>
          </a:p>
          <a:p>
            <a:pPr eaLnBrk="1" hangingPunct="1"/>
            <a:r>
              <a:rPr lang="en-AU" altLang="en-US" dirty="0"/>
              <a:t>Handler copies PTE from memory to TLB</a:t>
            </a:r>
          </a:p>
          <a:p>
            <a:pPr lvl="1" eaLnBrk="1" hangingPunct="1"/>
            <a:r>
              <a:rPr lang="en-AU" altLang="en-US" dirty="0"/>
              <a:t>Then restarts instruction</a:t>
            </a:r>
          </a:p>
          <a:p>
            <a:pPr lvl="1" eaLnBrk="1" hangingPunct="1"/>
            <a:r>
              <a:rPr lang="en-AU" altLang="en-US" dirty="0"/>
              <a:t>If page not present, page fault will occur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>
            <a:extLst>
              <a:ext uri="{FF2B5EF4-FFF2-40B4-BE49-F238E27FC236}">
                <a16:creationId xmlns:a16="http://schemas.microsoft.com/office/drawing/2014/main" id="{E2D2796B-EBFC-F14A-BF06-EDE3D895C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D20B0F3F-D840-DD45-B551-4E3FB124E986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7C0ECEE5-0CAB-1945-A35C-B9177C449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Page Fault Handler</a:t>
            </a:r>
          </a:p>
        </p:txBody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CC808544-1A03-C64C-B4B1-6D986419B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Use faulting virtual address to find PTE</a:t>
            </a:r>
          </a:p>
          <a:p>
            <a:pPr eaLnBrk="1" hangingPunct="1"/>
            <a:r>
              <a:rPr lang="en-AU" altLang="en-US"/>
              <a:t>Locate page on disk</a:t>
            </a:r>
          </a:p>
          <a:p>
            <a:pPr eaLnBrk="1" hangingPunct="1"/>
            <a:r>
              <a:rPr lang="en-AU" altLang="en-US"/>
              <a:t>Choose page to replace</a:t>
            </a:r>
          </a:p>
          <a:p>
            <a:pPr lvl="1" eaLnBrk="1" hangingPunct="1"/>
            <a:r>
              <a:rPr lang="en-AU" altLang="en-US"/>
              <a:t>If dirty, write to disk first</a:t>
            </a:r>
          </a:p>
          <a:p>
            <a:pPr eaLnBrk="1" hangingPunct="1"/>
            <a:r>
              <a:rPr lang="en-AU" altLang="en-US"/>
              <a:t>Read page into memory and update page table</a:t>
            </a:r>
          </a:p>
          <a:p>
            <a:pPr eaLnBrk="1" hangingPunct="1"/>
            <a:r>
              <a:rPr lang="en-AU" altLang="en-US"/>
              <a:t>Make process runnable again</a:t>
            </a:r>
          </a:p>
          <a:p>
            <a:pPr lvl="1" eaLnBrk="1" hangingPunct="1"/>
            <a:r>
              <a:rPr lang="en-AU" altLang="en-US"/>
              <a:t>Restart from faulting instruction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4">
            <a:extLst>
              <a:ext uri="{FF2B5EF4-FFF2-40B4-BE49-F238E27FC236}">
                <a16:creationId xmlns:a16="http://schemas.microsoft.com/office/drawing/2014/main" id="{41A63E59-B917-F140-8A7B-B9A70B65D9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785EF50E-FB6D-9041-9A17-6A7E77A4876D}" type="slidenum">
              <a:rPr lang="en-AU" altLang="en-US"/>
              <a:pPr/>
              <a:t>18</a:t>
            </a:fld>
            <a:endParaRPr lang="en-AU" altLang="en-US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CC02B30B-BD62-2446-AE58-6ECD106B1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TLB and Cache Interaction</a:t>
            </a:r>
            <a:endParaRPr lang="en-AU" altLang="en-US"/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362BEBC9-CA2D-394A-B8C8-B813D6B0858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364163" y="1125538"/>
            <a:ext cx="3590925" cy="5111750"/>
          </a:xfrm>
        </p:spPr>
        <p:txBody>
          <a:bodyPr/>
          <a:lstStyle/>
          <a:p>
            <a:pPr eaLnBrk="1" hangingPunct="1"/>
            <a:r>
              <a:rPr lang="en-US" altLang="en-US" sz="2400"/>
              <a:t>If cache tag uses physical address</a:t>
            </a:r>
          </a:p>
          <a:p>
            <a:pPr lvl="1" eaLnBrk="1" hangingPunct="1"/>
            <a:r>
              <a:rPr lang="en-US" altLang="en-US" sz="2000"/>
              <a:t>Need to translate before cache lookup</a:t>
            </a:r>
          </a:p>
          <a:p>
            <a:pPr eaLnBrk="1" hangingPunct="1"/>
            <a:r>
              <a:rPr lang="en-US" altLang="en-US" sz="2400"/>
              <a:t>Alternative: use virtual address tag</a:t>
            </a:r>
          </a:p>
          <a:p>
            <a:pPr lvl="1" eaLnBrk="1" hangingPunct="1"/>
            <a:r>
              <a:rPr lang="en-US" altLang="en-US" sz="2000"/>
              <a:t>Complications due to aliasing</a:t>
            </a:r>
          </a:p>
          <a:p>
            <a:pPr lvl="2" eaLnBrk="1" hangingPunct="1"/>
            <a:r>
              <a:rPr lang="en-US" altLang="en-US" sz="1800"/>
              <a:t>Different virtual addresses for shared physical address</a:t>
            </a:r>
            <a:endParaRPr lang="en-AU" altLang="en-US" sz="1800"/>
          </a:p>
        </p:txBody>
      </p:sp>
      <p:pic>
        <p:nvPicPr>
          <p:cNvPr id="83973" name="Picture 5" descr="f05-24-P374493">
            <a:extLst>
              <a:ext uri="{FF2B5EF4-FFF2-40B4-BE49-F238E27FC236}">
                <a16:creationId xmlns:a16="http://schemas.microsoft.com/office/drawing/2014/main" id="{2EAAE15E-C1A1-2642-BFA7-D4E8F354F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4956175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>
            <a:extLst>
              <a:ext uri="{FF2B5EF4-FFF2-40B4-BE49-F238E27FC236}">
                <a16:creationId xmlns:a16="http://schemas.microsoft.com/office/drawing/2014/main" id="{C4AE10B5-5B6E-FB4B-A307-AD5602C4E2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D8D25E28-4DA5-314C-A744-0332EA7E2BE8}" type="slidenum">
              <a:rPr lang="en-AU" altLang="en-US"/>
              <a:pPr/>
              <a:t>19</a:t>
            </a:fld>
            <a:endParaRPr lang="en-AU" altLang="en-US"/>
          </a:p>
        </p:txBody>
      </p:sp>
      <p:sp>
        <p:nvSpPr>
          <p:cNvPr id="84995" name="Rectangle 4">
            <a:extLst>
              <a:ext uri="{FF2B5EF4-FFF2-40B4-BE49-F238E27FC236}">
                <a16:creationId xmlns:a16="http://schemas.microsoft.com/office/drawing/2014/main" id="{33E95823-04AB-C74D-AF22-091C69898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Protection</a:t>
            </a:r>
            <a:endParaRPr lang="en-AU" altLang="en-US"/>
          </a:p>
        </p:txBody>
      </p:sp>
      <p:sp>
        <p:nvSpPr>
          <p:cNvPr id="84996" name="Rectangle 5">
            <a:extLst>
              <a:ext uri="{FF2B5EF4-FFF2-40B4-BE49-F238E27FC236}">
                <a16:creationId xmlns:a16="http://schemas.microsoft.com/office/drawing/2014/main" id="{939E8AA2-8F95-C54E-9EEA-233173663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Different tasks can share parts of their virtual address spaces</a:t>
            </a:r>
          </a:p>
          <a:p>
            <a:pPr lvl="1" eaLnBrk="1" hangingPunct="1"/>
            <a:r>
              <a:rPr lang="en-US" altLang="en-US" dirty="0"/>
              <a:t>But need to protect against errant access</a:t>
            </a:r>
          </a:p>
          <a:p>
            <a:pPr lvl="1" eaLnBrk="1" hangingPunct="1"/>
            <a:r>
              <a:rPr lang="en-US" altLang="en-US" dirty="0"/>
              <a:t>Requires OS assistance</a:t>
            </a:r>
          </a:p>
          <a:p>
            <a:pPr eaLnBrk="1" hangingPunct="1"/>
            <a:r>
              <a:rPr lang="en-US" altLang="en-US" dirty="0"/>
              <a:t>Hardware support for OS protection</a:t>
            </a:r>
          </a:p>
          <a:p>
            <a:pPr lvl="1" eaLnBrk="1" hangingPunct="1"/>
            <a:r>
              <a:rPr lang="en-US" altLang="en-US" dirty="0"/>
              <a:t>Privileged supervisor mode (aka kernel mode)</a:t>
            </a:r>
          </a:p>
          <a:p>
            <a:pPr lvl="1" eaLnBrk="1" hangingPunct="1"/>
            <a:r>
              <a:rPr lang="en-US" altLang="en-US" dirty="0"/>
              <a:t>Privileged instructions</a:t>
            </a:r>
          </a:p>
          <a:p>
            <a:pPr lvl="1" eaLnBrk="1" hangingPunct="1"/>
            <a:r>
              <a:rPr lang="en-US" altLang="en-US" dirty="0"/>
              <a:t>Page tables and other state information only accessible in supervisor mode</a:t>
            </a:r>
          </a:p>
          <a:p>
            <a:pPr lvl="1" eaLnBrk="1" hangingPunct="1"/>
            <a:r>
              <a:rPr lang="en-US" altLang="en-US" dirty="0"/>
              <a:t>System call exception (e.g., </a:t>
            </a:r>
            <a:r>
              <a:rPr lang="en-US" altLang="en-US" dirty="0" err="1"/>
              <a:t>syscall</a:t>
            </a:r>
            <a:r>
              <a:rPr lang="en-US" altLang="en-US" dirty="0"/>
              <a:t> in MIPS)</a:t>
            </a:r>
            <a:endParaRPr lang="en-AU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>
            <a:extLst>
              <a:ext uri="{FF2B5EF4-FFF2-40B4-BE49-F238E27FC236}">
                <a16:creationId xmlns:a16="http://schemas.microsoft.com/office/drawing/2014/main" id="{7F8C5FFB-73B1-B44F-9443-BDCA4BF2F1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B60A7965-850F-0846-8508-2BDCD4BB7AC1}" type="slidenum">
              <a:rPr lang="en-AU" altLang="en-US"/>
              <a:pPr/>
              <a:t>2</a:t>
            </a:fld>
            <a:endParaRPr lang="en-AU" altLang="en-US"/>
          </a:p>
        </p:txBody>
      </p:sp>
      <p:sp>
        <p:nvSpPr>
          <p:cNvPr id="67587" name="Rectangle 5">
            <a:extLst>
              <a:ext uri="{FF2B5EF4-FFF2-40B4-BE49-F238E27FC236}">
                <a16:creationId xmlns:a16="http://schemas.microsoft.com/office/drawing/2014/main" id="{D2D6BB5C-9B56-C84E-8E16-C118B052A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dirty="0"/>
              <a:t>5.6 Virtual Machines</a:t>
            </a:r>
          </a:p>
        </p:txBody>
      </p:sp>
      <p:sp>
        <p:nvSpPr>
          <p:cNvPr id="67588" name="Rectangle 6">
            <a:extLst>
              <a:ext uri="{FF2B5EF4-FFF2-40B4-BE49-F238E27FC236}">
                <a16:creationId xmlns:a16="http://schemas.microsoft.com/office/drawing/2014/main" id="{7E93B341-6B80-6940-B9C2-C163E6730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sz="2800" dirty="0"/>
              <a:t>Host computer emulates guest operating system and machine resources</a:t>
            </a:r>
          </a:p>
          <a:p>
            <a:pPr lvl="1" eaLnBrk="1" hangingPunct="1"/>
            <a:r>
              <a:rPr lang="en-AU" altLang="en-US" sz="2400" dirty="0"/>
              <a:t>Improved isolation of multiple guests</a:t>
            </a:r>
          </a:p>
          <a:p>
            <a:pPr lvl="1" eaLnBrk="1" hangingPunct="1"/>
            <a:r>
              <a:rPr lang="en-AU" altLang="en-US" sz="2400" dirty="0"/>
              <a:t>Avoids security and reliability problems</a:t>
            </a:r>
          </a:p>
          <a:p>
            <a:pPr lvl="1" eaLnBrk="1" hangingPunct="1"/>
            <a:r>
              <a:rPr lang="en-AU" altLang="en-US" sz="2400" dirty="0"/>
              <a:t>Aids sharing of resources</a:t>
            </a:r>
          </a:p>
          <a:p>
            <a:pPr eaLnBrk="1" hangingPunct="1"/>
            <a:r>
              <a:rPr lang="en-AU" altLang="en-US" sz="2800" dirty="0"/>
              <a:t>Virtualization has some performance impact</a:t>
            </a:r>
          </a:p>
          <a:p>
            <a:pPr lvl="1" eaLnBrk="1" hangingPunct="1"/>
            <a:r>
              <a:rPr lang="en-AU" altLang="en-US" sz="2400" dirty="0"/>
              <a:t>Feasible with modern high-performance computers</a:t>
            </a:r>
          </a:p>
          <a:p>
            <a:pPr eaLnBrk="1" hangingPunct="1"/>
            <a:r>
              <a:rPr lang="en-AU" altLang="en-US" sz="2800" dirty="0"/>
              <a:t>Examples</a:t>
            </a:r>
          </a:p>
          <a:p>
            <a:pPr lvl="1" eaLnBrk="1" hangingPunct="1"/>
            <a:r>
              <a:rPr lang="en-AU" altLang="en-US" sz="2400" dirty="0"/>
              <a:t>IBM VM/370 (1970s technology!)</a:t>
            </a:r>
          </a:p>
          <a:p>
            <a:pPr lvl="1" eaLnBrk="1" hangingPunct="1"/>
            <a:r>
              <a:rPr lang="en-AU" altLang="en-US" sz="2400" dirty="0"/>
              <a:t>VMWare</a:t>
            </a:r>
          </a:p>
          <a:p>
            <a:pPr lvl="1" eaLnBrk="1" hangingPunct="1"/>
            <a:r>
              <a:rPr lang="en-AU" altLang="en-US" sz="2400" dirty="0"/>
              <a:t>Microsoft Virtual PC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3">
            <a:extLst>
              <a:ext uri="{FF2B5EF4-FFF2-40B4-BE49-F238E27FC236}">
                <a16:creationId xmlns:a16="http://schemas.microsoft.com/office/drawing/2014/main" id="{1736DD20-CDE7-5F4F-8104-0B17F9969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FFD04FB6-51C5-734D-B4B8-FDABFAEBFF10}" type="slidenum">
              <a:rPr lang="en-AU" altLang="en-US"/>
              <a:pPr/>
              <a:t>20</a:t>
            </a:fld>
            <a:endParaRPr lang="en-AU" altLang="en-US"/>
          </a:p>
        </p:txBody>
      </p:sp>
      <p:sp>
        <p:nvSpPr>
          <p:cNvPr id="109571" name="Rectangle 5">
            <a:extLst>
              <a:ext uri="{FF2B5EF4-FFF2-40B4-BE49-F238E27FC236}">
                <a16:creationId xmlns:a16="http://schemas.microsoft.com/office/drawing/2014/main" id="{15BD5F4C-D95F-504C-B556-ED5D9467C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Concluding Remarks</a:t>
            </a:r>
            <a:endParaRPr lang="en-AU" altLang="en-US"/>
          </a:p>
        </p:txBody>
      </p:sp>
      <p:sp>
        <p:nvSpPr>
          <p:cNvPr id="109572" name="Rectangle 6">
            <a:extLst>
              <a:ext uri="{FF2B5EF4-FFF2-40B4-BE49-F238E27FC236}">
                <a16:creationId xmlns:a16="http://schemas.microsoft.com/office/drawing/2014/main" id="{4838D4D0-B12B-3E49-9C20-B23B38893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Fast memories are small, large memories are slow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We really want fast, large memories </a:t>
            </a:r>
            <a:r>
              <a:rPr lang="en-US" altLang="en-US" sz="2400">
                <a:sym typeface="Wingdings" pitchFamily="2" charset="2"/>
              </a:rPr>
              <a:t>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sym typeface="Wingdings" pitchFamily="2" charset="2"/>
              </a:rPr>
              <a:t>Caching gives this illusion 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Principle of locality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Programs use a small part of their memory space frequently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Memory hierarchy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L1 cache </a:t>
            </a:r>
            <a:r>
              <a:rPr lang="en-US" altLang="en-US" sz="2400">
                <a:sym typeface="Symbol" pitchFamily="2" charset="2"/>
              </a:rPr>
              <a:t> L2 cache  …  DRAM memory</a:t>
            </a:r>
            <a:br>
              <a:rPr lang="en-US" altLang="en-US" sz="2400">
                <a:sym typeface="Symbol" pitchFamily="2" charset="2"/>
              </a:rPr>
            </a:br>
            <a:r>
              <a:rPr lang="en-US" altLang="en-US" sz="2400">
                <a:sym typeface="Symbol" pitchFamily="2" charset="2"/>
              </a:rPr>
              <a:t> disk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itchFamily="2" charset="2"/>
              </a:rPr>
              <a:t>Memory system design is critical for multiprocessors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>
            <a:extLst>
              <a:ext uri="{FF2B5EF4-FFF2-40B4-BE49-F238E27FC236}">
                <a16:creationId xmlns:a16="http://schemas.microsoft.com/office/drawing/2014/main" id="{5959B6AF-90CC-3C41-8DE0-86A8C50481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EA8F635-A5F4-E542-81A5-6241A8AA1916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5F0C3BEC-34FC-3045-B6DA-2A369C62D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Virtual Machine Monitor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70CC90B5-6513-0C47-9E48-AEB7EAAA18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dirty="0"/>
              <a:t>Maps virtual resources to physical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Memory, I/O devices, CPUs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Guest code runs on native machine in user mode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Traps to VMM on privileged instructions and access to protected resources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Guest OS may be different from host OS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VMM handles real I/O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Emulates generic virtual I/O devices for guest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>
            <a:extLst>
              <a:ext uri="{FF2B5EF4-FFF2-40B4-BE49-F238E27FC236}">
                <a16:creationId xmlns:a16="http://schemas.microsoft.com/office/drawing/2014/main" id="{63C4297D-BC82-D847-B377-95F9128E3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A83757CD-CCFE-1C44-A174-1AEF4D278D04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852B7E37-4057-184A-A49C-F5E412E2D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Example: Timer Virtualization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59B8001-4DCD-0248-84B1-40694F5B7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dirty="0"/>
              <a:t>In native machine, on timer interrupt</a:t>
            </a:r>
          </a:p>
          <a:p>
            <a:pPr lvl="1" eaLnBrk="1" hangingPunct="1"/>
            <a:r>
              <a:rPr lang="en-AU" altLang="en-US" dirty="0"/>
              <a:t>OS suspends current process, handles interrupt, selects and resumes next process</a:t>
            </a:r>
          </a:p>
          <a:p>
            <a:pPr eaLnBrk="1" hangingPunct="1"/>
            <a:r>
              <a:rPr lang="en-AU" altLang="en-US" dirty="0"/>
              <a:t>With Virtual Machine Monitor</a:t>
            </a:r>
          </a:p>
          <a:p>
            <a:pPr lvl="1" eaLnBrk="1" hangingPunct="1"/>
            <a:r>
              <a:rPr lang="en-AU" altLang="en-US" dirty="0"/>
              <a:t>VMM suspends current VM, handles interrupt, selects and resumes next VM</a:t>
            </a:r>
          </a:p>
          <a:p>
            <a:pPr eaLnBrk="1" hangingPunct="1"/>
            <a:r>
              <a:rPr lang="en-AU" altLang="en-US" dirty="0"/>
              <a:t>If a VM requires timer interrupts</a:t>
            </a:r>
          </a:p>
          <a:p>
            <a:pPr lvl="1" eaLnBrk="1" hangingPunct="1"/>
            <a:r>
              <a:rPr lang="en-AU" altLang="en-US" dirty="0"/>
              <a:t>VMM emulates a virtual timer</a:t>
            </a:r>
          </a:p>
          <a:p>
            <a:pPr lvl="1" eaLnBrk="1" hangingPunct="1"/>
            <a:r>
              <a:rPr lang="en-AU" altLang="en-US" dirty="0"/>
              <a:t>Emulates interrupt for VM when physical timer interrupt occurs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>
            <a:extLst>
              <a:ext uri="{FF2B5EF4-FFF2-40B4-BE49-F238E27FC236}">
                <a16:creationId xmlns:a16="http://schemas.microsoft.com/office/drawing/2014/main" id="{FFCB0042-2565-954A-A508-F300B027D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4C09FE46-4F2B-6248-A07E-ABBA8850270A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7AF4364D-36E7-324D-BE20-78FC476E3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Instruction Set Support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89D161EC-9B57-B54C-85FB-2E500DE51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dirty="0"/>
              <a:t>User and System modes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Privileged instructions only available in system mode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Trap to system if executed in user mode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All physical resources only accessible using privileged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Including page tables, interrupt controls, I/O registers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/>
              <a:t>Renaissance of virtualization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dirty="0"/>
              <a:t>Current ISAs (e.g., x86) adapting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>
            <a:extLst>
              <a:ext uri="{FF2B5EF4-FFF2-40B4-BE49-F238E27FC236}">
                <a16:creationId xmlns:a16="http://schemas.microsoft.com/office/drawing/2014/main" id="{60A99E16-816B-1D4D-8A9C-39723DA96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3475314B-A5FC-B740-9DFD-7FD913137511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71683" name="Rectangle 5">
            <a:extLst>
              <a:ext uri="{FF2B5EF4-FFF2-40B4-BE49-F238E27FC236}">
                <a16:creationId xmlns:a16="http://schemas.microsoft.com/office/drawing/2014/main" id="{0637C7FD-4344-3F45-9E12-1CFE6169A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5.7 Virtual Memory</a:t>
            </a:r>
            <a:endParaRPr lang="en-AU" altLang="en-US" dirty="0"/>
          </a:p>
        </p:txBody>
      </p:sp>
      <p:sp>
        <p:nvSpPr>
          <p:cNvPr id="71684" name="Rectangle 6">
            <a:extLst>
              <a:ext uri="{FF2B5EF4-FFF2-40B4-BE49-F238E27FC236}">
                <a16:creationId xmlns:a16="http://schemas.microsoft.com/office/drawing/2014/main" id="{35B25495-AD8B-B34D-9D8E-109D1883A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Use main memory as a “cache” for secondary (disk) storage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Managed jointly by CPU hardware and the operating system (OS)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Programs share main memory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Each gets a private virtual address space holding its frequently used code and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Protected from other programs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CPU and OS translate virtual addresses to physical addresses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VM “block” is called a page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VM translation “miss” is called a page fault</a:t>
            </a:r>
            <a:endParaRPr lang="en-AU" altLang="en-US" dirty="0"/>
          </a:p>
        </p:txBody>
      </p:sp>
      <p:sp>
        <p:nvSpPr>
          <p:cNvPr id="71685" name="Text Box 4">
            <a:extLst>
              <a:ext uri="{FF2B5EF4-FFF2-40B4-BE49-F238E27FC236}">
                <a16:creationId xmlns:a16="http://schemas.microsoft.com/office/drawing/2014/main" id="{DC309515-4948-EE48-8638-DB4392F2CF7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838281" y="929481"/>
            <a:ext cx="2244726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§5.7 Virtual Memory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>
            <a:extLst>
              <a:ext uri="{FF2B5EF4-FFF2-40B4-BE49-F238E27FC236}">
                <a16:creationId xmlns:a16="http://schemas.microsoft.com/office/drawing/2014/main" id="{7ECC6478-4C88-FF44-B4FB-A12CA15F09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2273283-D94A-3943-A5C8-78A2A56AE034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72707" name="Rectangle 6">
            <a:extLst>
              <a:ext uri="{FF2B5EF4-FFF2-40B4-BE49-F238E27FC236}">
                <a16:creationId xmlns:a16="http://schemas.microsoft.com/office/drawing/2014/main" id="{A2BC0E86-00E9-E848-B6EF-4D2403C26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Translation</a:t>
            </a:r>
            <a:endParaRPr lang="en-AU" altLang="en-US"/>
          </a:p>
        </p:txBody>
      </p:sp>
      <p:sp>
        <p:nvSpPr>
          <p:cNvPr id="72708" name="Rectangle 7">
            <a:extLst>
              <a:ext uri="{FF2B5EF4-FFF2-40B4-BE49-F238E27FC236}">
                <a16:creationId xmlns:a16="http://schemas.microsoft.com/office/drawing/2014/main" id="{C1E1A16E-70EA-7449-81EE-5D820BEA5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Fixed-size pages (e.g., 4K)</a:t>
            </a:r>
            <a:endParaRPr lang="en-AU" altLang="en-US"/>
          </a:p>
        </p:txBody>
      </p:sp>
      <p:pic>
        <p:nvPicPr>
          <p:cNvPr id="72709" name="Picture 8" descr="f05-20-P374493">
            <a:extLst>
              <a:ext uri="{FF2B5EF4-FFF2-40B4-BE49-F238E27FC236}">
                <a16:creationId xmlns:a16="http://schemas.microsoft.com/office/drawing/2014/main" id="{BA6B594C-1F24-BB4B-A017-323BC592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93900"/>
            <a:ext cx="4318000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9" descr="f05-19-P374493">
            <a:extLst>
              <a:ext uri="{FF2B5EF4-FFF2-40B4-BE49-F238E27FC236}">
                <a16:creationId xmlns:a16="http://schemas.microsoft.com/office/drawing/2014/main" id="{BA5B4BEC-F3C9-3949-93D9-3BCDAFF28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82825"/>
            <a:ext cx="3448050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>
            <a:extLst>
              <a:ext uri="{FF2B5EF4-FFF2-40B4-BE49-F238E27FC236}">
                <a16:creationId xmlns:a16="http://schemas.microsoft.com/office/drawing/2014/main" id="{AA92DFD5-BCCD-F048-BC65-8C48837C77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DBA989F3-DEA2-D844-94D0-F97FA8D6D322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73731" name="Rectangle 4">
            <a:extLst>
              <a:ext uri="{FF2B5EF4-FFF2-40B4-BE49-F238E27FC236}">
                <a16:creationId xmlns:a16="http://schemas.microsoft.com/office/drawing/2014/main" id="{57AD9A9F-4137-6243-BB7F-F1ED62549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Page Fault Penalty</a:t>
            </a:r>
            <a:endParaRPr lang="en-AU" altLang="en-US"/>
          </a:p>
        </p:txBody>
      </p:sp>
      <p:sp>
        <p:nvSpPr>
          <p:cNvPr id="73732" name="Rectangle 5">
            <a:extLst>
              <a:ext uri="{FF2B5EF4-FFF2-40B4-BE49-F238E27FC236}">
                <a16:creationId xmlns:a16="http://schemas.microsoft.com/office/drawing/2014/main" id="{6C4014E7-0398-3248-867B-11C8C57A1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On page fault, the page must be fetched from disk</a:t>
            </a:r>
          </a:p>
          <a:p>
            <a:pPr lvl="1" eaLnBrk="1" hangingPunct="1"/>
            <a:r>
              <a:rPr lang="en-US" altLang="en-US" dirty="0"/>
              <a:t>Takes millions of clock cycles</a:t>
            </a:r>
          </a:p>
          <a:p>
            <a:pPr lvl="1" eaLnBrk="1" hangingPunct="1"/>
            <a:r>
              <a:rPr lang="en-US" altLang="en-US" dirty="0"/>
              <a:t>Handled by OS code</a:t>
            </a:r>
          </a:p>
          <a:p>
            <a:pPr eaLnBrk="1" hangingPunct="1"/>
            <a:r>
              <a:rPr lang="en-US" altLang="en-US" dirty="0"/>
              <a:t>Try to minimize page fault rate</a:t>
            </a:r>
          </a:p>
          <a:p>
            <a:pPr lvl="1" eaLnBrk="1" hangingPunct="1"/>
            <a:r>
              <a:rPr lang="en-US" altLang="en-US" dirty="0"/>
              <a:t>Fully associative placement</a:t>
            </a:r>
          </a:p>
          <a:p>
            <a:pPr lvl="1" eaLnBrk="1" hangingPunct="1"/>
            <a:r>
              <a:rPr lang="en-US" altLang="en-US" dirty="0"/>
              <a:t>Smart replacement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>
            <a:extLst>
              <a:ext uri="{FF2B5EF4-FFF2-40B4-BE49-F238E27FC236}">
                <a16:creationId xmlns:a16="http://schemas.microsoft.com/office/drawing/2014/main" id="{658EFA29-014C-004E-BFD1-5BCB803939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0A6F89B3-DDFE-3446-962B-71CFDBCF53B0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74755" name="Rectangle 8">
            <a:extLst>
              <a:ext uri="{FF2B5EF4-FFF2-40B4-BE49-F238E27FC236}">
                <a16:creationId xmlns:a16="http://schemas.microsoft.com/office/drawing/2014/main" id="{C03FDD54-97BB-C142-AD9B-19539C948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Page Tables</a:t>
            </a:r>
            <a:endParaRPr lang="en-AU" altLang="en-US"/>
          </a:p>
        </p:txBody>
      </p:sp>
      <p:sp>
        <p:nvSpPr>
          <p:cNvPr id="74756" name="Rectangle 9">
            <a:extLst>
              <a:ext uri="{FF2B5EF4-FFF2-40B4-BE49-F238E27FC236}">
                <a16:creationId xmlns:a16="http://schemas.microsoft.com/office/drawing/2014/main" id="{6BFECE14-C0C4-774D-BFED-0E2D29833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Stores placement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Array of page table entries, indexed by virtual page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Page table register in CPU points to page table in physical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page is present in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PTE stores the physical page 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Plus other status bits (referenced, dirty, …)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page is not present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PTE can refer to location in swap space on disk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4e">
  <a:themeElements>
    <a:clrScheme name="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9923</TotalTime>
  <Words>1430</Words>
  <Application>Microsoft Macintosh PowerPoint</Application>
  <PresentationFormat>On-screen Show (4:3)</PresentationFormat>
  <Paragraphs>237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Corbel</vt:lpstr>
      <vt:lpstr>Times New Roman</vt:lpstr>
      <vt:lpstr>Wingdings</vt:lpstr>
      <vt:lpstr>cod4e</vt:lpstr>
      <vt:lpstr>Chapter 5</vt:lpstr>
      <vt:lpstr>5.6 Virtual Machines</vt:lpstr>
      <vt:lpstr>Virtual Machine Monitor</vt:lpstr>
      <vt:lpstr>Example: Timer Virtualization</vt:lpstr>
      <vt:lpstr>Instruction Set Support</vt:lpstr>
      <vt:lpstr>5.7 Virtual Memory</vt:lpstr>
      <vt:lpstr>Address Translation</vt:lpstr>
      <vt:lpstr>Page Fault Penalty</vt:lpstr>
      <vt:lpstr>Page Tables</vt:lpstr>
      <vt:lpstr>Translation Using a Page Table</vt:lpstr>
      <vt:lpstr>Mapping Pages to Storage</vt:lpstr>
      <vt:lpstr>Replacement and Writes</vt:lpstr>
      <vt:lpstr>Fast Translation Using a TLB</vt:lpstr>
      <vt:lpstr>Fast Translation Using a TLB</vt:lpstr>
      <vt:lpstr>TLB Misses</vt:lpstr>
      <vt:lpstr>TLB Miss Handler</vt:lpstr>
      <vt:lpstr>Page Fault Handler</vt:lpstr>
      <vt:lpstr>TLB and Cache Interaction</vt:lpstr>
      <vt:lpstr>Memory Protection</vt:lpstr>
      <vt:lpstr>Concluding Remarks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Peter Ashenden</dc:creator>
  <cp:lastModifiedBy>Mircea Ionescu</cp:lastModifiedBy>
  <cp:revision>72</cp:revision>
  <dcterms:created xsi:type="dcterms:W3CDTF">2008-08-25T10:09:57Z</dcterms:created>
  <dcterms:modified xsi:type="dcterms:W3CDTF">2019-11-18T21:36:31Z</dcterms:modified>
</cp:coreProperties>
</file>