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E9D7-1880-0148-ADDC-C732EA0263F0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88B3-FE1E-764D-AE25-B1F2F026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82B0-ADE9-974D-AB0E-3719FA9887EE}" type="datetime1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A60E-FE29-264B-BAC3-1FA5A32B48BA}" type="datetime1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930F-E92E-2D4C-8D39-186B367EA3CA}" type="datetime1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F107-2B81-C442-8026-889B34271CE5}" type="datetime1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AAE-8083-9540-B969-6F58FCE331A2}" type="datetime1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8DA-C3C6-8544-87EF-CF2CD46E3BC4}" type="datetime1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A62-84BB-D943-B693-8D10E8A65B6E}" type="datetime1">
              <a:rPr lang="en-US" smtClean="0"/>
              <a:t>8/26/21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D88B-D0EF-0247-BDAF-7A2D2CE4C6BD}" type="datetime1">
              <a:rPr lang="en-US" smtClean="0"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3249-DC06-884D-AD9C-2113B580753C}" type="datetime1">
              <a:rPr lang="en-US" smtClean="0"/>
              <a:t>8/26/21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4BA-AA1D-C349-AEE7-FAADDCCAA600}" type="datetime1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FFF-2F63-E24B-AF59-0339EAC6C58F}" type="datetime1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3505D-0830-3E43-AE86-AB170AEDE3FE}" type="datetime1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yorker.com/tech/annals-of-technology/ada-lovelace-the-first-tech-visionary" TargetMode="External"/><Relationship Id="rId2" Type="http://schemas.openxmlformats.org/officeDocument/2006/relationships/hyperlink" Target="https://www.computerhistory.org/babbage/adalovela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a Lovelace Day: 11 things you didn&amp;#39;t know about Ada Lovelace | Metro News">
            <a:extLst>
              <a:ext uri="{FF2B5EF4-FFF2-40B4-BE49-F238E27FC236}">
                <a16:creationId xmlns:a16="http://schemas.microsoft.com/office/drawing/2014/main" id="{0A994760-18FB-A647-BD24-BF8CAB56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18" y="-677"/>
            <a:ext cx="6301409" cy="68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0E9795-64E1-9946-A975-DBBBD0FE0FE7}"/>
              </a:ext>
            </a:extLst>
          </p:cNvPr>
          <p:cNvSpPr/>
          <p:nvPr/>
        </p:nvSpPr>
        <p:spPr>
          <a:xfrm>
            <a:off x="1325275" y="4557596"/>
            <a:ext cx="6334426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 Lovelace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D5EBA-EC27-E347-A7F6-46C887DD7D28}"/>
              </a:ext>
            </a:extLst>
          </p:cNvPr>
          <p:cNvSpPr/>
          <p:nvPr/>
        </p:nvSpPr>
        <p:spPr>
          <a:xfrm>
            <a:off x="1425173" y="6077130"/>
            <a:ext cx="613462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Presented by Dr. Heather Guarnera</a:t>
            </a:r>
          </a:p>
        </p:txBody>
      </p:sp>
    </p:spTree>
    <p:extLst>
      <p:ext uri="{BB962C8B-B14F-4D97-AF65-F5344CB8AC3E}">
        <p14:creationId xmlns:p14="http://schemas.microsoft.com/office/powerpoint/2010/main" val="234577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C9F-809F-1744-B0DD-3B27B717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EC8D-2843-B14C-AD10-A67A5AFB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5250962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Born</a:t>
            </a:r>
            <a:r>
              <a:rPr lang="en-US" sz="1800" dirty="0"/>
              <a:t>: December 10</a:t>
            </a:r>
            <a:r>
              <a:rPr lang="en-US" sz="1800" baseline="30000" dirty="0"/>
              <a:t>th</a:t>
            </a:r>
            <a:r>
              <a:rPr lang="en-US" sz="1800" dirty="0"/>
              <a:t>, 1815                      </a:t>
            </a:r>
            <a:r>
              <a:rPr lang="en-US" sz="1800" b="1" dirty="0"/>
              <a:t>Died</a:t>
            </a:r>
            <a:r>
              <a:rPr lang="en-US" sz="1800" dirty="0"/>
              <a:t>: 1852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Only child of Lord Byron (famous poet) and Lady Byron</a:t>
            </a:r>
          </a:p>
          <a:p>
            <a:pPr lvl="1"/>
            <a:r>
              <a:rPr lang="en-US" sz="1800" dirty="0"/>
              <a:t>Parents separated shortly after she was born</a:t>
            </a:r>
          </a:p>
          <a:p>
            <a:pPr lvl="1"/>
            <a:r>
              <a:rPr lang="en-US" sz="1800" dirty="0"/>
              <a:t>Lady Byron (“Princess of Parallelograms”) spitefully promoted Ada’s interest in mathematics and logic</a:t>
            </a:r>
          </a:p>
          <a:p>
            <a:r>
              <a:rPr lang="en-US" sz="1800" dirty="0"/>
              <a:t>Married William King, Earl of Lovelace</a:t>
            </a:r>
          </a:p>
          <a:p>
            <a:r>
              <a:rPr lang="en-US" sz="1800" dirty="0"/>
              <a:t>Friends with: </a:t>
            </a:r>
            <a:r>
              <a:rPr lang="en-US" sz="1800" b="1" dirty="0"/>
              <a:t>Charles Babbage</a:t>
            </a:r>
            <a:r>
              <a:rPr lang="en-US" sz="1800" dirty="0"/>
              <a:t>, Michael Faraday, Charles Dickens, …</a:t>
            </a:r>
          </a:p>
          <a:p>
            <a:endParaRPr lang="en-US" sz="1800" dirty="0"/>
          </a:p>
        </p:txBody>
      </p:sp>
      <p:pic>
        <p:nvPicPr>
          <p:cNvPr id="4" name="Picture 2" descr="Augusta Ada King, Countess of Lovelace, daguerrotype portrait circa 1843">
            <a:extLst>
              <a:ext uri="{FF2B5EF4-FFF2-40B4-BE49-F238E27FC236}">
                <a16:creationId xmlns:a16="http://schemas.microsoft.com/office/drawing/2014/main" id="{CBDB4727-BE29-564F-A145-1E03EDC2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r="15502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99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D6B72-BA25-EE4C-83A6-60A545A1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405AE-AA71-8648-8DE3-1808D3F3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en-US" sz="3600" dirty="0"/>
              <a:t>Contribution:</a:t>
            </a:r>
            <a:br>
              <a:rPr lang="en-US" sz="3600" dirty="0"/>
            </a:br>
            <a:r>
              <a:rPr lang="en-US" sz="3600" b="1" dirty="0"/>
              <a:t>First Programmer</a:t>
            </a:r>
          </a:p>
        </p:txBody>
      </p:sp>
      <p:sp>
        <p:nvSpPr>
          <p:cNvPr id="13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9456-ED0A-7D41-AB3F-98963337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9" y="2660904"/>
            <a:ext cx="4333460" cy="3968496"/>
          </a:xfrm>
        </p:spPr>
        <p:txBody>
          <a:bodyPr anchor="t">
            <a:normAutofit/>
          </a:bodyPr>
          <a:lstStyle/>
          <a:p>
            <a:r>
              <a:rPr lang="en-US" sz="1900" dirty="0"/>
              <a:t>Worked with Charles Babbage on his Analytic Engine (first computer)</a:t>
            </a:r>
          </a:p>
          <a:p>
            <a:r>
              <a:rPr lang="en-US" sz="1900" dirty="0"/>
              <a:t>1843: translated an article and added extensive notes of her own</a:t>
            </a:r>
          </a:p>
          <a:p>
            <a:r>
              <a:rPr lang="en-US" sz="1900" dirty="0"/>
              <a:t>First </a:t>
            </a:r>
            <a:r>
              <a:rPr lang="en-US" sz="1900" b="1" dirty="0"/>
              <a:t>stepwise sequence of operations</a:t>
            </a:r>
            <a:r>
              <a:rPr lang="en-US" sz="1900" dirty="0"/>
              <a:t> for solving mathematical problems</a:t>
            </a:r>
          </a:p>
          <a:p>
            <a:r>
              <a:rPr lang="en-US" sz="1900" dirty="0"/>
              <a:t>She thought the Engine “might act upon other things besides number... the Engine might compose elaborate and scientific pieces of music of any degree of complexity or extent.”</a:t>
            </a:r>
          </a:p>
        </p:txBody>
      </p:sp>
      <p:pic>
        <p:nvPicPr>
          <p:cNvPr id="2052" name="Picture 4" descr="Babbage&amp;#39;s Analytical Engine, 1834-1871. (Trial model) | Science Museum  Group Collection">
            <a:extLst>
              <a:ext uri="{FF2B5EF4-FFF2-40B4-BE49-F238E27FC236}">
                <a16:creationId xmlns:a16="http://schemas.microsoft.com/office/drawing/2014/main" id="{3397F623-B71B-364D-ABC1-A9548DE28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r="25359" b="-2"/>
          <a:stretch/>
        </p:blipFill>
        <p:spPr bwMode="auto">
          <a:xfrm>
            <a:off x="4560570" y="466809"/>
            <a:ext cx="4430565" cy="58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E3752-BC2C-8F4A-9B66-5F22007F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5690-D3E5-4D4B-A401-14D61392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D213-4BD4-8F44-9A0F-47A4CBBF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“Ada Lovelace”. URL: </a:t>
            </a:r>
            <a:r>
              <a:rPr lang="en-US" sz="2400" dirty="0">
                <a:hlinkClick r:id="rId2"/>
              </a:rPr>
              <a:t>https://www.computerhistory.org/babbage/adalovelace/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“Ada Lovelace, the First Tech Visionary”. URL: </a:t>
            </a:r>
            <a:r>
              <a:rPr lang="en-US" sz="2400" dirty="0">
                <a:hlinkClick r:id="rId3"/>
              </a:rPr>
              <a:t>https://www.newyorker.com/tech/annals-of-technology/ada-lovelace-the-first-tech-visionary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C9D85-3BE3-C24B-A796-6751D86E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188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Background</vt:lpstr>
      <vt:lpstr>Contribution: First Programmer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Guarnera</dc:creator>
  <cp:lastModifiedBy>Heather Guarnera</cp:lastModifiedBy>
  <cp:revision>4</cp:revision>
  <dcterms:created xsi:type="dcterms:W3CDTF">2021-08-26T18:08:54Z</dcterms:created>
  <dcterms:modified xsi:type="dcterms:W3CDTF">2021-08-26T19:15:13Z</dcterms:modified>
</cp:coreProperties>
</file>