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282f0ba8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3282f0ba8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282f0ba8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282f0ba8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282f0ba8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3282f0ba8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282f0ba8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3282f0ba8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282f0ba8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282f0ba8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282f0ba8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282f0ba8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282f0ba8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3282f0ba8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7565419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7565419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27968c2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327968c2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27968c2e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27968c2e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7565419d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7565419d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26f367b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26f367b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26f367bb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26f367bb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282f0ba8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282f0ba8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282f0ba8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282f0ba8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906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Hello Web Design 2.5-2.9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rgbClr val="5C5962"/>
                </a:solidFill>
                <a:highlight>
                  <a:srgbClr val="FFFFFF"/>
                </a:highlight>
              </a:rPr>
              <a:t>By Tracy Osborn</a:t>
            </a:r>
            <a:endParaRPr sz="5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67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Julian</a:t>
            </a:r>
            <a:r>
              <a:rPr lang="ko"/>
              <a:t>, Jungho</a:t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Images and Imagery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Fundamentals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Images are good for backgrounds or large features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Icons are good for helping out a feeling or concept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Beware of overly stocky stock photos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9573" y="3003448"/>
            <a:ext cx="4451225" cy="19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Extra Tidbits - Everything Else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General Tips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Start simple - it is nearly always better to start with something that is easy and add on later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Contrast highlights importance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Tips for designing for repeated workflows - when it’s super important to make it complex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Keyboard shortcuts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Everything all at once</a:t>
            </a:r>
            <a:endParaRPr/>
          </a:p>
        </p:txBody>
      </p:sp>
      <p:sp>
        <p:nvSpPr>
          <p:cNvPr id="133" name="Google Shape;13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Extra Tidbits - Everything Else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Visual related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Consider the “rule of thirds”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Often used in photography and filmmaking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More interesting than centered</a:t>
            </a:r>
            <a:endParaRPr/>
          </a:p>
        </p:txBody>
      </p:sp>
      <p:sp>
        <p:nvSpPr>
          <p:cNvPr id="140" name="Google Shape;14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2700" y="3125125"/>
            <a:ext cx="2167775" cy="14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1676" y="1896457"/>
            <a:ext cx="1742100" cy="2794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ko"/>
              <a:t>Extra Tidbits - Everything Else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Visual related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Avoid pure black - can look off-putting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Use a slightly off color instead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Headlines: #222222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Text: #444444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Not: #000000</a:t>
            </a:r>
            <a:endParaRPr/>
          </a:p>
        </p:txBody>
      </p:sp>
      <p:sp>
        <p:nvSpPr>
          <p:cNvPr id="149" name="Google Shape;14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863" y="1342350"/>
            <a:ext cx="269557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6863" y="3229075"/>
            <a:ext cx="269557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Extra Tidbits - Everything Else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Visual related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Lighting should come from above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Seems more natural since it matches the sun</a:t>
            </a:r>
            <a:endParaRPr/>
          </a:p>
        </p:txBody>
      </p:sp>
      <p:sp>
        <p:nvSpPr>
          <p:cNvPr id="158" name="Google Shape;15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5025" y="3314725"/>
            <a:ext cx="269557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9775" y="1519738"/>
            <a:ext cx="26860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Extra Tidbits - Everything Else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Visual related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Colors look different </a:t>
            </a:r>
            <a:r>
              <a:rPr lang="ko"/>
              <a:t>depending on the environment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If you’re using a consistent color palette, it’s okay to alter a use of it slightly to make it look the same to the user</a:t>
            </a:r>
            <a:endParaRPr/>
          </a:p>
        </p:txBody>
      </p:sp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4450" y="2957875"/>
            <a:ext cx="4308000" cy="1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Extra Tidbits - Everything Else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Visual related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Beware of overlaying text on images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ko"/>
              <a:t>Overlay transparent color on image to background the text (transparent black is the same as darkening the image)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ko"/>
              <a:t>Add a solid block of color behind the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ko"/>
              <a:t>Blur the image behind the text</a:t>
            </a:r>
            <a:endParaRPr/>
          </a:p>
        </p:txBody>
      </p:sp>
      <p:sp>
        <p:nvSpPr>
          <p:cNvPr id="175" name="Google Shape;17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750" y="3499300"/>
            <a:ext cx="2210175" cy="12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9175" y="3499300"/>
            <a:ext cx="2223687" cy="12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Layout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017725"/>
            <a:ext cx="8520600" cy="43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Layout: The way information is arranged and prioritized.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The F pattern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73025"/>
            <a:ext cx="4026350" cy="17681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400" y="2473025"/>
            <a:ext cx="3950050" cy="1975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ko"/>
              <a:t>Hierarchy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/>
              <a:t>Visual Hierarchy: Some elements are more important than others when designing. This guides the users where to look first.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/>
              <a:t>Indicators of importance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Size: Larger items are more visible.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Color: More saturated colors,                                                                   warmer colors are more visible.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Positioning: Items in upper left corner                                                            are more important.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179" y="2150900"/>
            <a:ext cx="3424274" cy="190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ko"/>
              <a:t>Hierarchy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Contrast: Items with more contrast are visible.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White space: More white space around appear more important.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Typography: Items with different fonts could indicate hierarchy.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075" y="2348500"/>
            <a:ext cx="5015577" cy="235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Content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People usually scan the page.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People won’t read paragraphs unless they are interested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The more content you present, the less control about what the reader </a:t>
            </a:r>
            <a:r>
              <a:rPr lang="ko"/>
              <a:t>actually</a:t>
            </a:r>
            <a:r>
              <a:rPr lang="ko"/>
              <a:t> consumes.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Tips: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2-3 sentences for a paragraph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Use bullet points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Use headlines</a:t>
            </a:r>
            <a:endParaRPr/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124" y="2571750"/>
            <a:ext cx="3365549" cy="244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User Experience 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Before Designing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Who is your ideal user?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What is their personal goal?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What are your business goals?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Competitive analysis: looking at competitors and analyze what they do well and not so well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Surveys and Interviews</a:t>
            </a:r>
            <a:endParaRPr/>
          </a:p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ko"/>
              <a:t>User Experience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017725"/>
            <a:ext cx="8520600" cy="53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During the Design Process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W</a:t>
            </a:r>
            <a:r>
              <a:rPr lang="ko"/>
              <a:t>ireframes, prototypes, usability testing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/>
              <a:t>After Launching your Design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More u</a:t>
            </a:r>
            <a:r>
              <a:rPr lang="ko"/>
              <a:t>sability</a:t>
            </a:r>
            <a:r>
              <a:rPr lang="ko"/>
              <a:t> testing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/>
              <a:t>Tips: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Make desired actions easy to find and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Pay attention to website size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Run </a:t>
            </a:r>
            <a:r>
              <a:rPr lang="ko"/>
              <a:t>usability</a:t>
            </a:r>
            <a:r>
              <a:rPr lang="ko"/>
              <a:t> tests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Include analytics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Images and Imagery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#1 Thing to keep in mind: Royalties and Licensing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3 Main types of images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Rights-managed images: have particular terms and conditions to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Royalty-free images: lesser terms or one-time fee and then free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Creative commons: allowable to use with smaller requirements such as attribution, denying derivatives, etc.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Berne Convention </a:t>
            </a:r>
            <a:r>
              <a:rPr lang="ko"/>
              <a:t>widely</a:t>
            </a:r>
            <a:r>
              <a:rPr lang="ko"/>
              <a:t> implemented - anything unmarked is copyrighted by default</a:t>
            </a:r>
            <a:endParaRPr/>
          </a:p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Images and Imagery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Fundamentals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In general not necessary - screenshots &amp; flexible typography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A good use is faces that convey emotion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/>
              <a:t>Keep file size in mind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Website size increases quickly with images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Make sure not to put big images in small containers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Provide retina and non-retina images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HTML and CSS have options to change based on retina screens or other types</a:t>
            </a:r>
            <a:endParaRPr/>
          </a:p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3125" y="119725"/>
            <a:ext cx="2408025" cy="14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