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modernComment_113_EC1F6FF2.xml" ContentType="application/vnd.ms-powerpoint.comment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modernComment_108_41074F8B.xml" ContentType="application/vnd.ms-powerpoint.comments+xml"/>
  <Override PartName="/ppt/comments/modernComment_10B_7D780788.xml" ContentType="application/vnd.ms-powerpoint.comment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omments/modernComment_104_2AAC8E11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75" r:id="rId4"/>
    <p:sldId id="278" r:id="rId5"/>
    <p:sldId id="279" r:id="rId6"/>
    <p:sldId id="280" r:id="rId7"/>
    <p:sldId id="276" r:id="rId8"/>
    <p:sldId id="277" r:id="rId9"/>
    <p:sldId id="261" r:id="rId10"/>
    <p:sldId id="262" r:id="rId11"/>
    <p:sldId id="263" r:id="rId12"/>
    <p:sldId id="264" r:id="rId13"/>
    <p:sldId id="265" r:id="rId14"/>
    <p:sldId id="267" r:id="rId15"/>
    <p:sldId id="268" r:id="rId16"/>
    <p:sldId id="269" r:id="rId17"/>
    <p:sldId id="270" r:id="rId18"/>
    <p:sldId id="272" r:id="rId19"/>
    <p:sldId id="260" r:id="rId20"/>
    <p:sldId id="274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A112C16-B72B-E84A-5489-03AEBD6F37BC}" name="Grace Simonson" initials="GS" userId="S::gsimonson25@wooster.edu::05391256-ae49-4dbb-a93d-f8abf92b8c7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5941D9-F443-CC40-97A4-850BC0772568}" v="181" dt="2025-02-07T00:32:36.943"/>
    <p1510:client id="{491AB5DF-8A56-8536-8103-55D90549CF3D}" v="1105" dt="2025-02-07T04:55:30.833"/>
    <p1510:client id="{66045BFE-5EBE-5774-4185-E60707D23E22}" v="1" dt="2025-02-07T16:05:36.807"/>
    <p1510:client id="{9A959673-4740-7C01-0419-04FEDCA39B9C}" v="145" dt="2025-02-06T18:55:15.907"/>
    <p1510:client id="{B11990AB-BB2E-8044-B103-3921FC1CCC0D}" v="55" dt="2025-02-07T00:41:25.6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m Hoque" userId="S::rhoque25@wooster.edu::f44dbe41-a453-4d6e-811d-96be70a0acee" providerId="AD" clId="Web-{0C05F4C2-A726-E730-9F78-E39FBB597B4A}"/>
    <pc:docChg chg="modSld">
      <pc:chgData name="Rm Hoque" userId="S::rhoque25@wooster.edu::f44dbe41-a453-4d6e-811d-96be70a0acee" providerId="AD" clId="Web-{0C05F4C2-A726-E730-9F78-E39FBB597B4A}" dt="2025-02-05T22:25:11.036" v="167" actId="20577"/>
      <pc:docMkLst>
        <pc:docMk/>
      </pc:docMkLst>
      <pc:sldChg chg="addSp modSp mod setBg">
        <pc:chgData name="Rm Hoque" userId="S::rhoque25@wooster.edu::f44dbe41-a453-4d6e-811d-96be70a0acee" providerId="AD" clId="Web-{0C05F4C2-A726-E730-9F78-E39FBB597B4A}" dt="2025-02-05T22:10:10.208" v="58"/>
        <pc:sldMkLst>
          <pc:docMk/>
          <pc:sldMk cId="3961483250" sldId="275"/>
        </pc:sldMkLst>
        <pc:spChg chg="mod">
          <ac:chgData name="Rm Hoque" userId="S::rhoque25@wooster.edu::f44dbe41-a453-4d6e-811d-96be70a0acee" providerId="AD" clId="Web-{0C05F4C2-A726-E730-9F78-E39FBB597B4A}" dt="2025-02-05T22:10:10.208" v="58"/>
          <ac:spMkLst>
            <pc:docMk/>
            <pc:sldMk cId="3961483250" sldId="275"/>
            <ac:spMk id="2" creationId="{C261E6EF-F4F5-4E5B-D7C9-E3187E64EA13}"/>
          </ac:spMkLst>
        </pc:spChg>
        <pc:spChg chg="mod">
          <ac:chgData name="Rm Hoque" userId="S::rhoque25@wooster.edu::f44dbe41-a453-4d6e-811d-96be70a0acee" providerId="AD" clId="Web-{0C05F4C2-A726-E730-9F78-E39FBB597B4A}" dt="2025-02-05T22:10:10.208" v="58"/>
          <ac:spMkLst>
            <pc:docMk/>
            <pc:sldMk cId="3961483250" sldId="275"/>
            <ac:spMk id="3" creationId="{57C8D667-795A-26B0-1FCE-D857D2D61A3C}"/>
          </ac:spMkLst>
        </pc:spChg>
        <pc:spChg chg="mod ord">
          <ac:chgData name="Rm Hoque" userId="S::rhoque25@wooster.edu::f44dbe41-a453-4d6e-811d-96be70a0acee" providerId="AD" clId="Web-{0C05F4C2-A726-E730-9F78-E39FBB597B4A}" dt="2025-02-05T22:10:10.208" v="58"/>
          <ac:spMkLst>
            <pc:docMk/>
            <pc:sldMk cId="3961483250" sldId="275"/>
            <ac:spMk id="4" creationId="{78A02DCE-DC17-43AB-84E6-A94A18B59B00}"/>
          </ac:spMkLst>
        </pc:spChg>
        <pc:spChg chg="add">
          <ac:chgData name="Rm Hoque" userId="S::rhoque25@wooster.edu::f44dbe41-a453-4d6e-811d-96be70a0acee" providerId="AD" clId="Web-{0C05F4C2-A726-E730-9F78-E39FBB597B4A}" dt="2025-02-05T22:10:10.208" v="58"/>
          <ac:spMkLst>
            <pc:docMk/>
            <pc:sldMk cId="3961483250" sldId="275"/>
            <ac:spMk id="10" creationId="{743AA782-23D1-4521-8CAD-47662984AA08}"/>
          </ac:spMkLst>
        </pc:spChg>
        <pc:spChg chg="add">
          <ac:chgData name="Rm Hoque" userId="S::rhoque25@wooster.edu::f44dbe41-a453-4d6e-811d-96be70a0acee" providerId="AD" clId="Web-{0C05F4C2-A726-E730-9F78-E39FBB597B4A}" dt="2025-02-05T22:10:10.208" v="58"/>
          <ac:spMkLst>
            <pc:docMk/>
            <pc:sldMk cId="3961483250" sldId="275"/>
            <ac:spMk id="12" creationId="{650D18FE-0824-4A46-B22C-A86B52E5780A}"/>
          </ac:spMkLst>
        </pc:spChg>
        <pc:picChg chg="add mod">
          <ac:chgData name="Rm Hoque" userId="S::rhoque25@wooster.edu::f44dbe41-a453-4d6e-811d-96be70a0acee" providerId="AD" clId="Web-{0C05F4C2-A726-E730-9F78-E39FBB597B4A}" dt="2025-02-05T22:10:10.208" v="58"/>
          <ac:picMkLst>
            <pc:docMk/>
            <pc:sldMk cId="3961483250" sldId="275"/>
            <ac:picMk id="5" creationId="{86C23341-D89A-EC40-8227-6370A71231AE}"/>
          </ac:picMkLst>
        </pc:picChg>
      </pc:sldChg>
      <pc:sldChg chg="modSp">
        <pc:chgData name="Rm Hoque" userId="S::rhoque25@wooster.edu::f44dbe41-a453-4d6e-811d-96be70a0acee" providerId="AD" clId="Web-{0C05F4C2-A726-E730-9F78-E39FBB597B4A}" dt="2025-02-05T22:25:11.036" v="167" actId="20577"/>
        <pc:sldMkLst>
          <pc:docMk/>
          <pc:sldMk cId="180900825" sldId="276"/>
        </pc:sldMkLst>
        <pc:spChg chg="mod">
          <ac:chgData name="Rm Hoque" userId="S::rhoque25@wooster.edu::f44dbe41-a453-4d6e-811d-96be70a0acee" providerId="AD" clId="Web-{0C05F4C2-A726-E730-9F78-E39FBB597B4A}" dt="2025-02-05T18:18:36.315" v="42" actId="20577"/>
          <ac:spMkLst>
            <pc:docMk/>
            <pc:sldMk cId="180900825" sldId="276"/>
            <ac:spMk id="2" creationId="{9ECE2296-7478-69FB-1F88-D827C5A23FE8}"/>
          </ac:spMkLst>
        </pc:spChg>
        <pc:spChg chg="mod">
          <ac:chgData name="Rm Hoque" userId="S::rhoque25@wooster.edu::f44dbe41-a453-4d6e-811d-96be70a0acee" providerId="AD" clId="Web-{0C05F4C2-A726-E730-9F78-E39FBB597B4A}" dt="2025-02-05T22:25:11.036" v="167" actId="20577"/>
          <ac:spMkLst>
            <pc:docMk/>
            <pc:sldMk cId="180900825" sldId="276"/>
            <ac:spMk id="3" creationId="{787060CF-BC0D-3787-498A-0F7E2C1284BB}"/>
          </ac:spMkLst>
        </pc:spChg>
      </pc:sldChg>
      <pc:sldChg chg="modSp">
        <pc:chgData name="Rm Hoque" userId="S::rhoque25@wooster.edu::f44dbe41-a453-4d6e-811d-96be70a0acee" providerId="AD" clId="Web-{0C05F4C2-A726-E730-9F78-E39FBB597B4A}" dt="2025-02-05T18:18:10.408" v="35" actId="20577"/>
        <pc:sldMkLst>
          <pc:docMk/>
          <pc:sldMk cId="2509134752" sldId="277"/>
        </pc:sldMkLst>
        <pc:spChg chg="mod">
          <ac:chgData name="Rm Hoque" userId="S::rhoque25@wooster.edu::f44dbe41-a453-4d6e-811d-96be70a0acee" providerId="AD" clId="Web-{0C05F4C2-A726-E730-9F78-E39FBB597B4A}" dt="2025-02-05T18:18:10.408" v="35" actId="20577"/>
          <ac:spMkLst>
            <pc:docMk/>
            <pc:sldMk cId="2509134752" sldId="277"/>
            <ac:spMk id="3" creationId="{64FB96D8-F919-FD16-8348-19B34E6BCE27}"/>
          </ac:spMkLst>
        </pc:spChg>
      </pc:sldChg>
    </pc:docChg>
  </pc:docChgLst>
  <pc:docChgLst>
    <pc:chgData name="Grace Simonson" userId="S::gsimonson25@wooster.edu::05391256-ae49-4dbb-a93d-f8abf92b8c71" providerId="AD" clId="Web-{9DD7A266-C32C-6A25-47BD-A169CD0E6CE9}"/>
    <pc:docChg chg="delSld">
      <pc:chgData name="Grace Simonson" userId="S::gsimonson25@wooster.edu::05391256-ae49-4dbb-a93d-f8abf92b8c71" providerId="AD" clId="Web-{9DD7A266-C32C-6A25-47BD-A169CD0E6CE9}" dt="2025-02-05T00:33:44.795" v="0"/>
      <pc:docMkLst>
        <pc:docMk/>
      </pc:docMkLst>
      <pc:sldChg chg="del">
        <pc:chgData name="Grace Simonson" userId="S::gsimonson25@wooster.edu::05391256-ae49-4dbb-a93d-f8abf92b8c71" providerId="AD" clId="Web-{9DD7A266-C32C-6A25-47BD-A169CD0E6CE9}" dt="2025-02-05T00:33:44.795" v="0"/>
        <pc:sldMkLst>
          <pc:docMk/>
          <pc:sldMk cId="1629430405" sldId="258"/>
        </pc:sldMkLst>
      </pc:sldChg>
    </pc:docChg>
  </pc:docChgLst>
  <pc:docChgLst>
    <pc:chgData name="Noelynn Faith Batalingaya" userId="S::nbatalingaya26@wooster.edu::bf73b591-9934-4291-8e40-551a6a5e7605" providerId="AD" clId="Web-{6C4D58BB-D1EE-A23F-225E-5108A468CD5D}"/>
    <pc:docChg chg="addSld delSld modSld">
      <pc:chgData name="Noelynn Faith Batalingaya" userId="S::nbatalingaya26@wooster.edu::bf73b591-9934-4291-8e40-551a6a5e7605" providerId="AD" clId="Web-{6C4D58BB-D1EE-A23F-225E-5108A468CD5D}" dt="2025-02-04T00:39:17.332" v="32" actId="20577"/>
      <pc:docMkLst>
        <pc:docMk/>
      </pc:docMkLst>
      <pc:sldChg chg="modSp new">
        <pc:chgData name="Noelynn Faith Batalingaya" userId="S::nbatalingaya26@wooster.edu::bf73b591-9934-4291-8e40-551a6a5e7605" providerId="AD" clId="Web-{6C4D58BB-D1EE-A23F-225E-5108A468CD5D}" dt="2025-02-04T00:39:17.332" v="32" actId="20577"/>
        <pc:sldMkLst>
          <pc:docMk/>
          <pc:sldMk cId="442257169" sldId="261"/>
        </pc:sldMkLst>
        <pc:spChg chg="mod">
          <ac:chgData name="Noelynn Faith Batalingaya" userId="S::nbatalingaya26@wooster.edu::bf73b591-9934-4291-8e40-551a6a5e7605" providerId="AD" clId="Web-{6C4D58BB-D1EE-A23F-225E-5108A468CD5D}" dt="2025-02-04T00:39:17.332" v="32" actId="20577"/>
          <ac:spMkLst>
            <pc:docMk/>
            <pc:sldMk cId="442257169" sldId="261"/>
            <ac:spMk id="2" creationId="{654F0F94-A913-BB12-25D1-04CDDD00E692}"/>
          </ac:spMkLst>
        </pc:spChg>
        <pc:spChg chg="mod">
          <ac:chgData name="Noelynn Faith Batalingaya" userId="S::nbatalingaya26@wooster.edu::bf73b591-9934-4291-8e40-551a6a5e7605" providerId="AD" clId="Web-{6C4D58BB-D1EE-A23F-225E-5108A468CD5D}" dt="2025-02-04T00:39:02.254" v="14" actId="20577"/>
          <ac:spMkLst>
            <pc:docMk/>
            <pc:sldMk cId="442257169" sldId="261"/>
            <ac:spMk id="3" creationId="{6C993CBB-4666-AB17-921A-E557F41CA2F6}"/>
          </ac:spMkLst>
        </pc:spChg>
      </pc:sldChg>
      <pc:sldChg chg="new del">
        <pc:chgData name="Noelynn Faith Batalingaya" userId="S::nbatalingaya26@wooster.edu::bf73b591-9934-4291-8e40-551a6a5e7605" providerId="AD" clId="Web-{6C4D58BB-D1EE-A23F-225E-5108A468CD5D}" dt="2025-02-04T00:37:52.378" v="1"/>
        <pc:sldMkLst>
          <pc:docMk/>
          <pc:sldMk cId="2145279865" sldId="261"/>
        </pc:sldMkLst>
      </pc:sldChg>
    </pc:docChg>
  </pc:docChgLst>
  <pc:docChgLst>
    <pc:chgData name="Grace Simonson" userId="S::gsimonson25@wooster.edu::05391256-ae49-4dbb-a93d-f8abf92b8c71" providerId="AD" clId="Web-{66045BFE-5EBE-5774-4185-E60707D23E22}"/>
    <pc:docChg chg="delSld">
      <pc:chgData name="Grace Simonson" userId="S::gsimonson25@wooster.edu::05391256-ae49-4dbb-a93d-f8abf92b8c71" providerId="AD" clId="Web-{66045BFE-5EBE-5774-4185-E60707D23E22}" dt="2025-02-07T16:05:36.807" v="0"/>
      <pc:docMkLst>
        <pc:docMk/>
      </pc:docMkLst>
      <pc:sldChg chg="del">
        <pc:chgData name="Grace Simonson" userId="S::gsimonson25@wooster.edu::05391256-ae49-4dbb-a93d-f8abf92b8c71" providerId="AD" clId="Web-{66045BFE-5EBE-5774-4185-E60707D23E22}" dt="2025-02-07T16:05:36.807" v="0"/>
        <pc:sldMkLst>
          <pc:docMk/>
          <pc:sldMk cId="4248608145" sldId="281"/>
        </pc:sldMkLst>
      </pc:sldChg>
    </pc:docChg>
  </pc:docChgLst>
  <pc:docChgLst>
    <pc:chgData name="Noelynn Faith Batalingaya" userId="S::nbatalingaya26@wooster.edu::bf73b591-9934-4291-8e40-551a6a5e7605" providerId="AD" clId="Web-{1505BCF7-D10A-8232-EA44-24072C24EC9A}"/>
    <pc:docChg chg="modSld">
      <pc:chgData name="Noelynn Faith Batalingaya" userId="S::nbatalingaya26@wooster.edu::bf73b591-9934-4291-8e40-551a6a5e7605" providerId="AD" clId="Web-{1505BCF7-D10A-8232-EA44-24072C24EC9A}" dt="2025-02-02T22:42:28.769" v="3" actId="20577"/>
      <pc:docMkLst>
        <pc:docMk/>
      </pc:docMkLst>
      <pc:sldChg chg="modSp">
        <pc:chgData name="Noelynn Faith Batalingaya" userId="S::nbatalingaya26@wooster.edu::bf73b591-9934-4291-8e40-551a6a5e7605" providerId="AD" clId="Web-{1505BCF7-D10A-8232-EA44-24072C24EC9A}" dt="2025-02-02T22:42:28.769" v="3" actId="20577"/>
        <pc:sldMkLst>
          <pc:docMk/>
          <pc:sldMk cId="109857222" sldId="256"/>
        </pc:sldMkLst>
        <pc:spChg chg="mod">
          <ac:chgData name="Noelynn Faith Batalingaya" userId="S::nbatalingaya26@wooster.edu::bf73b591-9934-4291-8e40-551a6a5e7605" providerId="AD" clId="Web-{1505BCF7-D10A-8232-EA44-24072C24EC9A}" dt="2025-02-02T22:42:28.769" v="3" actId="20577"/>
          <ac:spMkLst>
            <pc:docMk/>
            <pc:sldMk cId="109857222" sldId="256"/>
            <ac:spMk id="3" creationId="{00000000-0000-0000-0000-000000000000}"/>
          </ac:spMkLst>
        </pc:spChg>
      </pc:sldChg>
    </pc:docChg>
  </pc:docChgLst>
  <pc:docChgLst>
    <pc:chgData name="Grace Simonson" userId="S::gsimonson25@wooster.edu::05391256-ae49-4dbb-a93d-f8abf92b8c71" providerId="AD" clId="Web-{106E7044-FBB7-5317-5FAD-39E7DFE5696C}"/>
    <pc:docChg chg="modSld sldOrd modMainMaster">
      <pc:chgData name="Grace Simonson" userId="S::gsimonson25@wooster.edu::05391256-ae49-4dbb-a93d-f8abf92b8c71" providerId="AD" clId="Web-{106E7044-FBB7-5317-5FAD-39E7DFE5696C}" dt="2025-02-05T17:17:27.981" v="13" actId="20577"/>
      <pc:docMkLst>
        <pc:docMk/>
      </pc:docMkLst>
      <pc:sldChg chg="addSp modSp">
        <pc:chgData name="Grace Simonson" userId="S::gsimonson25@wooster.edu::05391256-ae49-4dbb-a93d-f8abf92b8c71" providerId="AD" clId="Web-{106E7044-FBB7-5317-5FAD-39E7DFE5696C}" dt="2025-02-05T17:06:51.504" v="2"/>
        <pc:sldMkLst>
          <pc:docMk/>
          <pc:sldMk cId="109857222" sldId="256"/>
        </pc:sldMkLst>
        <pc:spChg chg="add mod">
          <ac:chgData name="Grace Simonson" userId="S::gsimonson25@wooster.edu::05391256-ae49-4dbb-a93d-f8abf92b8c71" providerId="AD" clId="Web-{106E7044-FBB7-5317-5FAD-39E7DFE5696C}" dt="2025-02-05T17:06:51.504" v="2"/>
          <ac:spMkLst>
            <pc:docMk/>
            <pc:sldMk cId="109857222" sldId="256"/>
            <ac:spMk id="4" creationId="{44BD1BB9-730B-B3AA-ABC2-E2740E798DAD}"/>
          </ac:spMkLst>
        </pc:spChg>
      </pc:sldChg>
      <pc:sldChg chg="addSp modSp">
        <pc:chgData name="Grace Simonson" userId="S::gsimonson25@wooster.edu::05391256-ae49-4dbb-a93d-f8abf92b8c71" providerId="AD" clId="Web-{106E7044-FBB7-5317-5FAD-39E7DFE5696C}" dt="2025-02-05T17:17:27.981" v="13" actId="20577"/>
        <pc:sldMkLst>
          <pc:docMk/>
          <pc:sldMk cId="3715435269" sldId="257"/>
        </pc:sldMkLst>
        <pc:spChg chg="add mod">
          <ac:chgData name="Grace Simonson" userId="S::gsimonson25@wooster.edu::05391256-ae49-4dbb-a93d-f8abf92b8c71" providerId="AD" clId="Web-{106E7044-FBB7-5317-5FAD-39E7DFE5696C}" dt="2025-02-05T17:06:51.504" v="2"/>
          <ac:spMkLst>
            <pc:docMk/>
            <pc:sldMk cId="3715435269" sldId="257"/>
            <ac:spMk id="3" creationId="{14D61A5C-1A7E-1871-FE5F-593561613C20}"/>
          </ac:spMkLst>
        </pc:spChg>
        <pc:spChg chg="mod">
          <ac:chgData name="Grace Simonson" userId="S::gsimonson25@wooster.edu::05391256-ae49-4dbb-a93d-f8abf92b8c71" providerId="AD" clId="Web-{106E7044-FBB7-5317-5FAD-39E7DFE5696C}" dt="2025-02-05T17:17:27.981" v="13" actId="20577"/>
          <ac:spMkLst>
            <pc:docMk/>
            <pc:sldMk cId="3715435269" sldId="257"/>
            <ac:spMk id="5" creationId="{B5B53D8C-A5F9-B076-23AB-2A357C86D367}"/>
          </ac:spMkLst>
        </pc:spChg>
      </pc:sldChg>
      <pc:sldChg chg="addSp modSp ord">
        <pc:chgData name="Grace Simonson" userId="S::gsimonson25@wooster.edu::05391256-ae49-4dbb-a93d-f8abf92b8c71" providerId="AD" clId="Web-{106E7044-FBB7-5317-5FAD-39E7DFE5696C}" dt="2025-02-05T17:06:41.097" v="1"/>
        <pc:sldMkLst>
          <pc:docMk/>
          <pc:sldMk cId="715951633" sldId="260"/>
        </pc:sldMkLst>
        <pc:spChg chg="add mod">
          <ac:chgData name="Grace Simonson" userId="S::gsimonson25@wooster.edu::05391256-ae49-4dbb-a93d-f8abf92b8c71" providerId="AD" clId="Web-{106E7044-FBB7-5317-5FAD-39E7DFE5696C}" dt="2025-02-05T17:06:41.097" v="1"/>
          <ac:spMkLst>
            <pc:docMk/>
            <pc:sldMk cId="715951633" sldId="260"/>
            <ac:spMk id="4" creationId="{4105705F-A27F-9239-9DC6-2CC8CA8989EC}"/>
          </ac:spMkLst>
        </pc:spChg>
      </pc:sldChg>
      <pc:sldChg chg="addSp modSp">
        <pc:chgData name="Grace Simonson" userId="S::gsimonson25@wooster.edu::05391256-ae49-4dbb-a93d-f8abf92b8c71" providerId="AD" clId="Web-{106E7044-FBB7-5317-5FAD-39E7DFE5696C}" dt="2025-02-05T17:06:51.504" v="2"/>
        <pc:sldMkLst>
          <pc:docMk/>
          <pc:sldMk cId="442257169" sldId="261"/>
        </pc:sldMkLst>
        <pc:spChg chg="add mod">
          <ac:chgData name="Grace Simonson" userId="S::gsimonson25@wooster.edu::05391256-ae49-4dbb-a93d-f8abf92b8c71" providerId="AD" clId="Web-{106E7044-FBB7-5317-5FAD-39E7DFE5696C}" dt="2025-02-05T17:06:51.504" v="2"/>
          <ac:spMkLst>
            <pc:docMk/>
            <pc:sldMk cId="442257169" sldId="261"/>
            <ac:spMk id="6" creationId="{CF75DA61-92FC-06BF-85A1-AD46E3251F44}"/>
          </ac:spMkLst>
        </pc:spChg>
      </pc:sldChg>
      <pc:sldChg chg="addSp modSp">
        <pc:chgData name="Grace Simonson" userId="S::gsimonson25@wooster.edu::05391256-ae49-4dbb-a93d-f8abf92b8c71" providerId="AD" clId="Web-{106E7044-FBB7-5317-5FAD-39E7DFE5696C}" dt="2025-02-05T17:06:51.504" v="2"/>
        <pc:sldMkLst>
          <pc:docMk/>
          <pc:sldMk cId="1585807637" sldId="262"/>
        </pc:sldMkLst>
        <pc:spChg chg="add mod">
          <ac:chgData name="Grace Simonson" userId="S::gsimonson25@wooster.edu::05391256-ae49-4dbb-a93d-f8abf92b8c71" providerId="AD" clId="Web-{106E7044-FBB7-5317-5FAD-39E7DFE5696C}" dt="2025-02-05T17:06:51.504" v="2"/>
          <ac:spMkLst>
            <pc:docMk/>
            <pc:sldMk cId="1585807637" sldId="262"/>
            <ac:spMk id="5" creationId="{6E116A04-2798-F293-403B-9C1CAD901DE5}"/>
          </ac:spMkLst>
        </pc:spChg>
      </pc:sldChg>
      <pc:sldChg chg="addSp modSp">
        <pc:chgData name="Grace Simonson" userId="S::gsimonson25@wooster.edu::05391256-ae49-4dbb-a93d-f8abf92b8c71" providerId="AD" clId="Web-{106E7044-FBB7-5317-5FAD-39E7DFE5696C}" dt="2025-02-05T17:06:51.504" v="2"/>
        <pc:sldMkLst>
          <pc:docMk/>
          <pc:sldMk cId="2263895706" sldId="263"/>
        </pc:sldMkLst>
        <pc:spChg chg="add mod">
          <ac:chgData name="Grace Simonson" userId="S::gsimonson25@wooster.edu::05391256-ae49-4dbb-a93d-f8abf92b8c71" providerId="AD" clId="Web-{106E7044-FBB7-5317-5FAD-39E7DFE5696C}" dt="2025-02-05T17:06:51.504" v="2"/>
          <ac:spMkLst>
            <pc:docMk/>
            <pc:sldMk cId="2263895706" sldId="263"/>
            <ac:spMk id="4" creationId="{E610789A-9B0A-5F2B-3278-DD8D8E6BECFB}"/>
          </ac:spMkLst>
        </pc:spChg>
      </pc:sldChg>
      <pc:sldChg chg="addSp modSp">
        <pc:chgData name="Grace Simonson" userId="S::gsimonson25@wooster.edu::05391256-ae49-4dbb-a93d-f8abf92b8c71" providerId="AD" clId="Web-{106E7044-FBB7-5317-5FAD-39E7DFE5696C}" dt="2025-02-05T17:06:51.504" v="2"/>
        <pc:sldMkLst>
          <pc:docMk/>
          <pc:sldMk cId="1090998155" sldId="264"/>
        </pc:sldMkLst>
        <pc:spChg chg="add mod">
          <ac:chgData name="Grace Simonson" userId="S::gsimonson25@wooster.edu::05391256-ae49-4dbb-a93d-f8abf92b8c71" providerId="AD" clId="Web-{106E7044-FBB7-5317-5FAD-39E7DFE5696C}" dt="2025-02-05T17:06:51.504" v="2"/>
          <ac:spMkLst>
            <pc:docMk/>
            <pc:sldMk cId="1090998155" sldId="264"/>
            <ac:spMk id="5" creationId="{612359D0-1BA8-A1A0-E2C1-FB5A3604557C}"/>
          </ac:spMkLst>
        </pc:spChg>
      </pc:sldChg>
      <pc:sldChg chg="addSp modSp">
        <pc:chgData name="Grace Simonson" userId="S::gsimonson25@wooster.edu::05391256-ae49-4dbb-a93d-f8abf92b8c71" providerId="AD" clId="Web-{106E7044-FBB7-5317-5FAD-39E7DFE5696C}" dt="2025-02-05T17:06:51.504" v="2"/>
        <pc:sldMkLst>
          <pc:docMk/>
          <pc:sldMk cId="834740998" sldId="265"/>
        </pc:sldMkLst>
        <pc:spChg chg="add mod">
          <ac:chgData name="Grace Simonson" userId="S::gsimonson25@wooster.edu::05391256-ae49-4dbb-a93d-f8abf92b8c71" providerId="AD" clId="Web-{106E7044-FBB7-5317-5FAD-39E7DFE5696C}" dt="2025-02-05T17:06:51.504" v="2"/>
          <ac:spMkLst>
            <pc:docMk/>
            <pc:sldMk cId="834740998" sldId="265"/>
            <ac:spMk id="4" creationId="{BAF401A1-3DB3-7FC7-CD56-6C3F4F10DB3E}"/>
          </ac:spMkLst>
        </pc:spChg>
      </pc:sldChg>
      <pc:sldChg chg="addSp modSp">
        <pc:chgData name="Grace Simonson" userId="S::gsimonson25@wooster.edu::05391256-ae49-4dbb-a93d-f8abf92b8c71" providerId="AD" clId="Web-{106E7044-FBB7-5317-5FAD-39E7DFE5696C}" dt="2025-02-05T17:06:51.504" v="2"/>
        <pc:sldMkLst>
          <pc:docMk/>
          <pc:sldMk cId="919476837" sldId="266"/>
        </pc:sldMkLst>
      </pc:sldChg>
      <pc:sldChg chg="addSp modSp">
        <pc:chgData name="Grace Simonson" userId="S::gsimonson25@wooster.edu::05391256-ae49-4dbb-a93d-f8abf92b8c71" providerId="AD" clId="Web-{106E7044-FBB7-5317-5FAD-39E7DFE5696C}" dt="2025-02-05T17:06:51.504" v="2"/>
        <pc:sldMkLst>
          <pc:docMk/>
          <pc:sldMk cId="2105018248" sldId="267"/>
        </pc:sldMkLst>
        <pc:spChg chg="add mod">
          <ac:chgData name="Grace Simonson" userId="S::gsimonson25@wooster.edu::05391256-ae49-4dbb-a93d-f8abf92b8c71" providerId="AD" clId="Web-{106E7044-FBB7-5317-5FAD-39E7DFE5696C}" dt="2025-02-05T17:06:51.504" v="2"/>
          <ac:spMkLst>
            <pc:docMk/>
            <pc:sldMk cId="2105018248" sldId="267"/>
            <ac:spMk id="4" creationId="{CC285CED-67AE-1F9A-DD12-A93608CE9D9F}"/>
          </ac:spMkLst>
        </pc:spChg>
      </pc:sldChg>
      <pc:sldChg chg="addSp modSp">
        <pc:chgData name="Grace Simonson" userId="S::gsimonson25@wooster.edu::05391256-ae49-4dbb-a93d-f8abf92b8c71" providerId="AD" clId="Web-{106E7044-FBB7-5317-5FAD-39E7DFE5696C}" dt="2025-02-05T17:06:51.504" v="2"/>
        <pc:sldMkLst>
          <pc:docMk/>
          <pc:sldMk cId="2552456218" sldId="268"/>
        </pc:sldMkLst>
        <pc:spChg chg="add mod">
          <ac:chgData name="Grace Simonson" userId="S::gsimonson25@wooster.edu::05391256-ae49-4dbb-a93d-f8abf92b8c71" providerId="AD" clId="Web-{106E7044-FBB7-5317-5FAD-39E7DFE5696C}" dt="2025-02-05T17:06:51.504" v="2"/>
          <ac:spMkLst>
            <pc:docMk/>
            <pc:sldMk cId="2552456218" sldId="268"/>
            <ac:spMk id="4" creationId="{EF0074AC-EB96-A9AC-728E-72D7ACA48A52}"/>
          </ac:spMkLst>
        </pc:spChg>
      </pc:sldChg>
      <pc:sldChg chg="addSp modSp">
        <pc:chgData name="Grace Simonson" userId="S::gsimonson25@wooster.edu::05391256-ae49-4dbb-a93d-f8abf92b8c71" providerId="AD" clId="Web-{106E7044-FBB7-5317-5FAD-39E7DFE5696C}" dt="2025-02-05T17:06:51.504" v="2"/>
        <pc:sldMkLst>
          <pc:docMk/>
          <pc:sldMk cId="3747916783" sldId="269"/>
        </pc:sldMkLst>
        <pc:spChg chg="add mod">
          <ac:chgData name="Grace Simonson" userId="S::gsimonson25@wooster.edu::05391256-ae49-4dbb-a93d-f8abf92b8c71" providerId="AD" clId="Web-{106E7044-FBB7-5317-5FAD-39E7DFE5696C}" dt="2025-02-05T17:06:51.504" v="2"/>
          <ac:spMkLst>
            <pc:docMk/>
            <pc:sldMk cId="3747916783" sldId="269"/>
            <ac:spMk id="4" creationId="{99B8B7A0-E513-DBCD-A694-B73B95D66E0D}"/>
          </ac:spMkLst>
        </pc:spChg>
      </pc:sldChg>
      <pc:sldChg chg="addSp modSp">
        <pc:chgData name="Grace Simonson" userId="S::gsimonson25@wooster.edu::05391256-ae49-4dbb-a93d-f8abf92b8c71" providerId="AD" clId="Web-{106E7044-FBB7-5317-5FAD-39E7DFE5696C}" dt="2025-02-05T17:06:51.504" v="2"/>
        <pc:sldMkLst>
          <pc:docMk/>
          <pc:sldMk cId="3911321208" sldId="270"/>
        </pc:sldMkLst>
        <pc:spChg chg="add mod">
          <ac:chgData name="Grace Simonson" userId="S::gsimonson25@wooster.edu::05391256-ae49-4dbb-a93d-f8abf92b8c71" providerId="AD" clId="Web-{106E7044-FBB7-5317-5FAD-39E7DFE5696C}" dt="2025-02-05T17:06:51.504" v="2"/>
          <ac:spMkLst>
            <pc:docMk/>
            <pc:sldMk cId="3911321208" sldId="270"/>
            <ac:spMk id="21" creationId="{0C8C8DCB-D0DD-7C71-2C1A-6E95DDD57B6D}"/>
          </ac:spMkLst>
        </pc:spChg>
      </pc:sldChg>
      <pc:sldChg chg="addSp modSp">
        <pc:chgData name="Grace Simonson" userId="S::gsimonson25@wooster.edu::05391256-ae49-4dbb-a93d-f8abf92b8c71" providerId="AD" clId="Web-{106E7044-FBB7-5317-5FAD-39E7DFE5696C}" dt="2025-02-05T17:06:51.504" v="2"/>
        <pc:sldMkLst>
          <pc:docMk/>
          <pc:sldMk cId="937890463" sldId="271"/>
        </pc:sldMkLst>
      </pc:sldChg>
      <pc:sldChg chg="addSp modSp">
        <pc:chgData name="Grace Simonson" userId="S::gsimonson25@wooster.edu::05391256-ae49-4dbb-a93d-f8abf92b8c71" providerId="AD" clId="Web-{106E7044-FBB7-5317-5FAD-39E7DFE5696C}" dt="2025-02-05T17:06:51.504" v="2"/>
        <pc:sldMkLst>
          <pc:docMk/>
          <pc:sldMk cId="384917435" sldId="272"/>
        </pc:sldMkLst>
        <pc:spChg chg="add mod">
          <ac:chgData name="Grace Simonson" userId="S::gsimonson25@wooster.edu::05391256-ae49-4dbb-a93d-f8abf92b8c71" providerId="AD" clId="Web-{106E7044-FBB7-5317-5FAD-39E7DFE5696C}" dt="2025-02-05T17:06:51.504" v="2"/>
          <ac:spMkLst>
            <pc:docMk/>
            <pc:sldMk cId="384917435" sldId="272"/>
            <ac:spMk id="4" creationId="{F6F45D3B-F466-6A70-4744-8EFCA94DBEF2}"/>
          </ac:spMkLst>
        </pc:spChg>
      </pc:sldChg>
      <pc:sldChg chg="addSp modSp">
        <pc:chgData name="Grace Simonson" userId="S::gsimonson25@wooster.edu::05391256-ae49-4dbb-a93d-f8abf92b8c71" providerId="AD" clId="Web-{106E7044-FBB7-5317-5FAD-39E7DFE5696C}" dt="2025-02-05T17:06:51.504" v="2"/>
        <pc:sldMkLst>
          <pc:docMk/>
          <pc:sldMk cId="3006979196" sldId="273"/>
        </pc:sldMkLst>
      </pc:sldChg>
      <pc:sldChg chg="addSp modSp">
        <pc:chgData name="Grace Simonson" userId="S::gsimonson25@wooster.edu::05391256-ae49-4dbb-a93d-f8abf92b8c71" providerId="AD" clId="Web-{106E7044-FBB7-5317-5FAD-39E7DFE5696C}" dt="2025-02-05T17:06:51.504" v="2"/>
        <pc:sldMkLst>
          <pc:docMk/>
          <pc:sldMk cId="2689936223" sldId="274"/>
        </pc:sldMkLst>
        <pc:spChg chg="add mod">
          <ac:chgData name="Grace Simonson" userId="S::gsimonson25@wooster.edu::05391256-ae49-4dbb-a93d-f8abf92b8c71" providerId="AD" clId="Web-{106E7044-FBB7-5317-5FAD-39E7DFE5696C}" dt="2025-02-05T17:06:51.504" v="2"/>
          <ac:spMkLst>
            <pc:docMk/>
            <pc:sldMk cId="2689936223" sldId="274"/>
            <ac:spMk id="4" creationId="{D11D2FBB-03ED-F528-9E36-BC8205D3B1B1}"/>
          </ac:spMkLst>
        </pc:spChg>
      </pc:sldChg>
      <pc:sldChg chg="addSp modSp">
        <pc:chgData name="Grace Simonson" userId="S::gsimonson25@wooster.edu::05391256-ae49-4dbb-a93d-f8abf92b8c71" providerId="AD" clId="Web-{106E7044-FBB7-5317-5FAD-39E7DFE5696C}" dt="2025-02-05T17:06:51.504" v="2"/>
        <pc:sldMkLst>
          <pc:docMk/>
          <pc:sldMk cId="3961483250" sldId="275"/>
        </pc:sldMkLst>
        <pc:spChg chg="add mod">
          <ac:chgData name="Grace Simonson" userId="S::gsimonson25@wooster.edu::05391256-ae49-4dbb-a93d-f8abf92b8c71" providerId="AD" clId="Web-{106E7044-FBB7-5317-5FAD-39E7DFE5696C}" dt="2025-02-05T17:06:51.504" v="2"/>
          <ac:spMkLst>
            <pc:docMk/>
            <pc:sldMk cId="3961483250" sldId="275"/>
            <ac:spMk id="4" creationId="{78A02DCE-DC17-43AB-84E6-A94A18B59B00}"/>
          </ac:spMkLst>
        </pc:spChg>
      </pc:sldChg>
      <pc:sldChg chg="addSp modSp">
        <pc:chgData name="Grace Simonson" userId="S::gsimonson25@wooster.edu::05391256-ae49-4dbb-a93d-f8abf92b8c71" providerId="AD" clId="Web-{106E7044-FBB7-5317-5FAD-39E7DFE5696C}" dt="2025-02-05T17:06:51.504" v="2"/>
        <pc:sldMkLst>
          <pc:docMk/>
          <pc:sldMk cId="180900825" sldId="276"/>
        </pc:sldMkLst>
        <pc:spChg chg="add mod">
          <ac:chgData name="Grace Simonson" userId="S::gsimonson25@wooster.edu::05391256-ae49-4dbb-a93d-f8abf92b8c71" providerId="AD" clId="Web-{106E7044-FBB7-5317-5FAD-39E7DFE5696C}" dt="2025-02-05T17:06:51.504" v="2"/>
          <ac:spMkLst>
            <pc:docMk/>
            <pc:sldMk cId="180900825" sldId="276"/>
            <ac:spMk id="4" creationId="{9332720F-B882-3F27-A97D-08B1BC71492C}"/>
          </ac:spMkLst>
        </pc:spChg>
      </pc:sldChg>
      <pc:sldChg chg="addSp modSp">
        <pc:chgData name="Grace Simonson" userId="S::gsimonson25@wooster.edu::05391256-ae49-4dbb-a93d-f8abf92b8c71" providerId="AD" clId="Web-{106E7044-FBB7-5317-5FAD-39E7DFE5696C}" dt="2025-02-05T17:06:51.504" v="2"/>
        <pc:sldMkLst>
          <pc:docMk/>
          <pc:sldMk cId="2509134752" sldId="277"/>
        </pc:sldMkLst>
        <pc:spChg chg="add mod">
          <ac:chgData name="Grace Simonson" userId="S::gsimonson25@wooster.edu::05391256-ae49-4dbb-a93d-f8abf92b8c71" providerId="AD" clId="Web-{106E7044-FBB7-5317-5FAD-39E7DFE5696C}" dt="2025-02-05T17:06:51.504" v="2"/>
          <ac:spMkLst>
            <pc:docMk/>
            <pc:sldMk cId="2509134752" sldId="277"/>
            <ac:spMk id="4" creationId="{103303FA-933F-FC4E-E8BC-4F841E2C648C}"/>
          </ac:spMkLst>
        </pc:spChg>
      </pc:sldChg>
      <pc:sldMasterChg chg="mod modSldLayout">
        <pc:chgData name="Grace Simonson" userId="S::gsimonson25@wooster.edu::05391256-ae49-4dbb-a93d-f8abf92b8c71" providerId="AD" clId="Web-{106E7044-FBB7-5317-5FAD-39E7DFE5696C}" dt="2025-02-05T17:06:51.504" v="2"/>
        <pc:sldMasterMkLst>
          <pc:docMk/>
          <pc:sldMasterMk cId="2460954070" sldId="2147483660"/>
        </pc:sldMasterMkLst>
        <pc:sldLayoutChg chg="mod">
          <pc:chgData name="Grace Simonson" userId="S::gsimonson25@wooster.edu::05391256-ae49-4dbb-a93d-f8abf92b8c71" providerId="AD" clId="Web-{106E7044-FBB7-5317-5FAD-39E7DFE5696C}" dt="2025-02-05T17:06:51.504" v="2"/>
          <pc:sldLayoutMkLst>
            <pc:docMk/>
            <pc:sldMasterMk cId="2460954070" sldId="2147483660"/>
            <pc:sldLayoutMk cId="2385387890" sldId="2147483661"/>
          </pc:sldLayoutMkLst>
        </pc:sldLayoutChg>
        <pc:sldLayoutChg chg="mod">
          <pc:chgData name="Grace Simonson" userId="S::gsimonson25@wooster.edu::05391256-ae49-4dbb-a93d-f8abf92b8c71" providerId="AD" clId="Web-{106E7044-FBB7-5317-5FAD-39E7DFE5696C}" dt="2025-02-05T17:06:51.504" v="2"/>
          <pc:sldLayoutMkLst>
            <pc:docMk/>
            <pc:sldMasterMk cId="2460954070" sldId="2147483660"/>
            <pc:sldLayoutMk cId="949138452" sldId="2147483662"/>
          </pc:sldLayoutMkLst>
        </pc:sldLayoutChg>
        <pc:sldLayoutChg chg="mod">
          <pc:chgData name="Grace Simonson" userId="S::gsimonson25@wooster.edu::05391256-ae49-4dbb-a93d-f8abf92b8c71" providerId="AD" clId="Web-{106E7044-FBB7-5317-5FAD-39E7DFE5696C}" dt="2025-02-05T17:06:51.504" v="2"/>
          <pc:sldLayoutMkLst>
            <pc:docMk/>
            <pc:sldMasterMk cId="2460954070" sldId="2147483660"/>
            <pc:sldLayoutMk cId="2591524520" sldId="2147483663"/>
          </pc:sldLayoutMkLst>
        </pc:sldLayoutChg>
        <pc:sldLayoutChg chg="mod">
          <pc:chgData name="Grace Simonson" userId="S::gsimonson25@wooster.edu::05391256-ae49-4dbb-a93d-f8abf92b8c71" providerId="AD" clId="Web-{106E7044-FBB7-5317-5FAD-39E7DFE5696C}" dt="2025-02-05T17:06:51.504" v="2"/>
          <pc:sldLayoutMkLst>
            <pc:docMk/>
            <pc:sldMasterMk cId="2460954070" sldId="2147483660"/>
            <pc:sldLayoutMk cId="1203092039" sldId="2147483664"/>
          </pc:sldLayoutMkLst>
        </pc:sldLayoutChg>
        <pc:sldLayoutChg chg="mod">
          <pc:chgData name="Grace Simonson" userId="S::gsimonson25@wooster.edu::05391256-ae49-4dbb-a93d-f8abf92b8c71" providerId="AD" clId="Web-{106E7044-FBB7-5317-5FAD-39E7DFE5696C}" dt="2025-02-05T17:06:51.504" v="2"/>
          <pc:sldLayoutMkLst>
            <pc:docMk/>
            <pc:sldMasterMk cId="2460954070" sldId="2147483660"/>
            <pc:sldLayoutMk cId="3733172339" sldId="2147483665"/>
          </pc:sldLayoutMkLst>
        </pc:sldLayoutChg>
        <pc:sldLayoutChg chg="mod">
          <pc:chgData name="Grace Simonson" userId="S::gsimonson25@wooster.edu::05391256-ae49-4dbb-a93d-f8abf92b8c71" providerId="AD" clId="Web-{106E7044-FBB7-5317-5FAD-39E7DFE5696C}" dt="2025-02-05T17:06:51.504" v="2"/>
          <pc:sldLayoutMkLst>
            <pc:docMk/>
            <pc:sldMasterMk cId="2460954070" sldId="2147483660"/>
            <pc:sldLayoutMk cId="3210312558" sldId="2147483666"/>
          </pc:sldLayoutMkLst>
        </pc:sldLayoutChg>
        <pc:sldLayoutChg chg="mod">
          <pc:chgData name="Grace Simonson" userId="S::gsimonson25@wooster.edu::05391256-ae49-4dbb-a93d-f8abf92b8c71" providerId="AD" clId="Web-{106E7044-FBB7-5317-5FAD-39E7DFE5696C}" dt="2025-02-05T17:06:51.504" v="2"/>
          <pc:sldLayoutMkLst>
            <pc:docMk/>
            <pc:sldMasterMk cId="2460954070" sldId="2147483660"/>
            <pc:sldLayoutMk cId="3146388984" sldId="2147483667"/>
          </pc:sldLayoutMkLst>
        </pc:sldLayoutChg>
        <pc:sldLayoutChg chg="mod">
          <pc:chgData name="Grace Simonson" userId="S::gsimonson25@wooster.edu::05391256-ae49-4dbb-a93d-f8abf92b8c71" providerId="AD" clId="Web-{106E7044-FBB7-5317-5FAD-39E7DFE5696C}" dt="2025-02-05T17:06:51.504" v="2"/>
          <pc:sldLayoutMkLst>
            <pc:docMk/>
            <pc:sldMasterMk cId="2460954070" sldId="2147483660"/>
            <pc:sldLayoutMk cId="3171841454" sldId="2147483668"/>
          </pc:sldLayoutMkLst>
        </pc:sldLayoutChg>
        <pc:sldLayoutChg chg="mod">
          <pc:chgData name="Grace Simonson" userId="S::gsimonson25@wooster.edu::05391256-ae49-4dbb-a93d-f8abf92b8c71" providerId="AD" clId="Web-{106E7044-FBB7-5317-5FAD-39E7DFE5696C}" dt="2025-02-05T17:06:51.504" v="2"/>
          <pc:sldLayoutMkLst>
            <pc:docMk/>
            <pc:sldMasterMk cId="2460954070" sldId="2147483660"/>
            <pc:sldLayoutMk cId="1718958274" sldId="2147483669"/>
          </pc:sldLayoutMkLst>
        </pc:sldLayoutChg>
        <pc:sldLayoutChg chg="mod">
          <pc:chgData name="Grace Simonson" userId="S::gsimonson25@wooster.edu::05391256-ae49-4dbb-a93d-f8abf92b8c71" providerId="AD" clId="Web-{106E7044-FBB7-5317-5FAD-39E7DFE5696C}" dt="2025-02-05T17:06:51.504" v="2"/>
          <pc:sldLayoutMkLst>
            <pc:docMk/>
            <pc:sldMasterMk cId="2460954070" sldId="2147483660"/>
            <pc:sldLayoutMk cId="2202905451" sldId="2147483670"/>
          </pc:sldLayoutMkLst>
        </pc:sldLayoutChg>
        <pc:sldLayoutChg chg="mod">
          <pc:chgData name="Grace Simonson" userId="S::gsimonson25@wooster.edu::05391256-ae49-4dbb-a93d-f8abf92b8c71" providerId="AD" clId="Web-{106E7044-FBB7-5317-5FAD-39E7DFE5696C}" dt="2025-02-05T17:06:51.504" v="2"/>
          <pc:sldLayoutMkLst>
            <pc:docMk/>
            <pc:sldMasterMk cId="2460954070" sldId="2147483660"/>
            <pc:sldLayoutMk cId="3479445657" sldId="2147483671"/>
          </pc:sldLayoutMkLst>
        </pc:sldLayoutChg>
      </pc:sldMasterChg>
    </pc:docChg>
  </pc:docChgLst>
  <pc:docChgLst>
    <pc:chgData name="Rm Hoque" userId="S::rhoque25@wooster.edu::f44dbe41-a453-4d6e-811d-96be70a0acee" providerId="AD" clId="Web-{491AB5DF-8A56-8536-8103-55D90549CF3D}"/>
    <pc:docChg chg="addSld delSld modSld">
      <pc:chgData name="Rm Hoque" userId="S::rhoque25@wooster.edu::f44dbe41-a453-4d6e-811d-96be70a0acee" providerId="AD" clId="Web-{491AB5DF-8A56-8536-8103-55D90549CF3D}" dt="2025-02-07T04:55:30.833" v="1165"/>
      <pc:docMkLst>
        <pc:docMk/>
      </pc:docMkLst>
      <pc:sldChg chg="addSp delSp modSp addAnim delAnim modAnim">
        <pc:chgData name="Rm Hoque" userId="S::rhoque25@wooster.edu::f44dbe41-a453-4d6e-811d-96be70a0acee" providerId="AD" clId="Web-{491AB5DF-8A56-8536-8103-55D90549CF3D}" dt="2025-02-07T04:00:26.589" v="236"/>
        <pc:sldMkLst>
          <pc:docMk/>
          <pc:sldMk cId="3961483250" sldId="275"/>
        </pc:sldMkLst>
        <pc:picChg chg="mod">
          <ac:chgData name="Rm Hoque" userId="S::rhoque25@wooster.edu::f44dbe41-a453-4d6e-811d-96be70a0acee" providerId="AD" clId="Web-{491AB5DF-8A56-8536-8103-55D90549CF3D}" dt="2025-02-07T03:38:12.952" v="53" actId="1076"/>
          <ac:picMkLst>
            <pc:docMk/>
            <pc:sldMk cId="3961483250" sldId="275"/>
            <ac:picMk id="5" creationId="{86C23341-D89A-EC40-8227-6370A71231AE}"/>
          </ac:picMkLst>
        </pc:picChg>
        <pc:picChg chg="del mod">
          <ac:chgData name="Rm Hoque" userId="S::rhoque25@wooster.edu::f44dbe41-a453-4d6e-811d-96be70a0acee" providerId="AD" clId="Web-{491AB5DF-8A56-8536-8103-55D90549CF3D}" dt="2025-02-07T03:38:04.421" v="51"/>
          <ac:picMkLst>
            <pc:docMk/>
            <pc:sldMk cId="3961483250" sldId="275"/>
            <ac:picMk id="6" creationId="{645A9898-631C-E8A3-0465-B3C9C6730A67}"/>
          </ac:picMkLst>
        </pc:picChg>
        <pc:picChg chg="add mod">
          <ac:chgData name="Rm Hoque" userId="S::rhoque25@wooster.edu::f44dbe41-a453-4d6e-811d-96be70a0acee" providerId="AD" clId="Web-{491AB5DF-8A56-8536-8103-55D90549CF3D}" dt="2025-02-07T03:42:52.683" v="72" actId="1076"/>
          <ac:picMkLst>
            <pc:docMk/>
            <pc:sldMk cId="3961483250" sldId="275"/>
            <ac:picMk id="7" creationId="{84960BB1-079C-D95C-49D4-FC50D893FA42}"/>
          </ac:picMkLst>
        </pc:picChg>
      </pc:sldChg>
      <pc:sldChg chg="addSp modSp addAnim delAnim modAnim modNotes">
        <pc:chgData name="Rm Hoque" userId="S::rhoque25@wooster.edu::f44dbe41-a453-4d6e-811d-96be70a0acee" providerId="AD" clId="Web-{491AB5DF-8A56-8536-8103-55D90549CF3D}" dt="2025-02-07T04:43:13.737" v="1048"/>
        <pc:sldMkLst>
          <pc:docMk/>
          <pc:sldMk cId="180900825" sldId="276"/>
        </pc:sldMkLst>
        <pc:spChg chg="mod">
          <ac:chgData name="Rm Hoque" userId="S::rhoque25@wooster.edu::f44dbe41-a453-4d6e-811d-96be70a0acee" providerId="AD" clId="Web-{491AB5DF-8A56-8536-8103-55D90549CF3D}" dt="2025-02-07T04:39:27.493" v="1034" actId="20577"/>
          <ac:spMkLst>
            <pc:docMk/>
            <pc:sldMk cId="180900825" sldId="276"/>
            <ac:spMk id="3" creationId="{787060CF-BC0D-3787-498A-0F7E2C1284BB}"/>
          </ac:spMkLst>
        </pc:spChg>
        <pc:picChg chg="add mod">
          <ac:chgData name="Rm Hoque" userId="S::rhoque25@wooster.edu::f44dbe41-a453-4d6e-811d-96be70a0acee" providerId="AD" clId="Web-{491AB5DF-8A56-8536-8103-55D90549CF3D}" dt="2025-02-07T04:41:04.216" v="1039" actId="14100"/>
          <ac:picMkLst>
            <pc:docMk/>
            <pc:sldMk cId="180900825" sldId="276"/>
            <ac:picMk id="5" creationId="{8D79C47F-DC43-1D03-6752-CB27811B817C}"/>
          </ac:picMkLst>
        </pc:picChg>
        <pc:picChg chg="add mod">
          <ac:chgData name="Rm Hoque" userId="S::rhoque25@wooster.edu::f44dbe41-a453-4d6e-811d-96be70a0acee" providerId="AD" clId="Web-{491AB5DF-8A56-8536-8103-55D90549CF3D}" dt="2025-02-07T04:41:17.045" v="1041" actId="1076"/>
          <ac:picMkLst>
            <pc:docMk/>
            <pc:sldMk cId="180900825" sldId="276"/>
            <ac:picMk id="6" creationId="{BD542AB4-F6E3-E0D1-AF67-AB0A8677E939}"/>
          </ac:picMkLst>
        </pc:picChg>
      </pc:sldChg>
      <pc:sldChg chg="addSp delSp modSp addAnim delAnim">
        <pc:chgData name="Rm Hoque" userId="S::rhoque25@wooster.edu::f44dbe41-a453-4d6e-811d-96be70a0acee" providerId="AD" clId="Web-{491AB5DF-8A56-8536-8103-55D90549CF3D}" dt="2025-02-07T04:45:17.837" v="1081"/>
        <pc:sldMkLst>
          <pc:docMk/>
          <pc:sldMk cId="2509134752" sldId="277"/>
        </pc:sldMkLst>
        <pc:spChg chg="mod">
          <ac:chgData name="Rm Hoque" userId="S::rhoque25@wooster.edu::f44dbe41-a453-4d6e-811d-96be70a0acee" providerId="AD" clId="Web-{491AB5DF-8A56-8536-8103-55D90549CF3D}" dt="2025-02-07T04:29:27.404" v="655" actId="20577"/>
          <ac:spMkLst>
            <pc:docMk/>
            <pc:sldMk cId="2509134752" sldId="277"/>
            <ac:spMk id="3" creationId="{64FB96D8-F919-FD16-8348-19B34E6BCE27}"/>
          </ac:spMkLst>
        </pc:spChg>
        <pc:spChg chg="add del">
          <ac:chgData name="Rm Hoque" userId="S::rhoque25@wooster.edu::f44dbe41-a453-4d6e-811d-96be70a0acee" providerId="AD" clId="Web-{491AB5DF-8A56-8536-8103-55D90549CF3D}" dt="2025-02-07T04:16:44.625" v="275"/>
          <ac:spMkLst>
            <pc:docMk/>
            <pc:sldMk cId="2509134752" sldId="277"/>
            <ac:spMk id="5" creationId="{EA093A15-AC34-9912-E180-C4B3595C8DE0}"/>
          </ac:spMkLst>
        </pc:spChg>
        <pc:spChg chg="add del">
          <ac:chgData name="Rm Hoque" userId="S::rhoque25@wooster.edu::f44dbe41-a453-4d6e-811d-96be70a0acee" providerId="AD" clId="Web-{491AB5DF-8A56-8536-8103-55D90549CF3D}" dt="2025-02-07T04:26:26.099" v="638"/>
          <ac:spMkLst>
            <pc:docMk/>
            <pc:sldMk cId="2509134752" sldId="277"/>
            <ac:spMk id="6" creationId="{B31D7298-5B21-DDC7-EBDC-BF393F5612B7}"/>
          </ac:spMkLst>
        </pc:spChg>
        <pc:spChg chg="add mod">
          <ac:chgData name="Rm Hoque" userId="S::rhoque25@wooster.edu::f44dbe41-a453-4d6e-811d-96be70a0acee" providerId="AD" clId="Web-{491AB5DF-8A56-8536-8103-55D90549CF3D}" dt="2025-02-07T04:44:24.272" v="1055" actId="20577"/>
          <ac:spMkLst>
            <pc:docMk/>
            <pc:sldMk cId="2509134752" sldId="277"/>
            <ac:spMk id="7" creationId="{6A8CE63C-D581-4772-A7A0-831FA4D94E87}"/>
          </ac:spMkLst>
        </pc:spChg>
        <pc:picChg chg="add mod">
          <ac:chgData name="Rm Hoque" userId="S::rhoque25@wooster.edu::f44dbe41-a453-4d6e-811d-96be70a0acee" providerId="AD" clId="Web-{491AB5DF-8A56-8536-8103-55D90549CF3D}" dt="2025-02-07T04:44:03.552" v="1050" actId="1076"/>
          <ac:picMkLst>
            <pc:docMk/>
            <pc:sldMk cId="2509134752" sldId="277"/>
            <ac:picMk id="8" creationId="{87803EBC-46AB-C3BD-C218-7548991D766E}"/>
          </ac:picMkLst>
        </pc:picChg>
      </pc:sldChg>
      <pc:sldChg chg="addSp modSp new addAnim modAnim">
        <pc:chgData name="Rm Hoque" userId="S::rhoque25@wooster.edu::f44dbe41-a453-4d6e-811d-96be70a0acee" providerId="AD" clId="Web-{491AB5DF-8A56-8536-8103-55D90549CF3D}" dt="2025-02-07T04:54:55.753" v="1156"/>
        <pc:sldMkLst>
          <pc:docMk/>
          <pc:sldMk cId="85049267" sldId="278"/>
        </pc:sldMkLst>
        <pc:spChg chg="mod">
          <ac:chgData name="Rm Hoque" userId="S::rhoque25@wooster.edu::f44dbe41-a453-4d6e-811d-96be70a0acee" providerId="AD" clId="Web-{491AB5DF-8A56-8536-8103-55D90549CF3D}" dt="2025-02-07T03:24:01.287" v="9" actId="20577"/>
          <ac:spMkLst>
            <pc:docMk/>
            <pc:sldMk cId="85049267" sldId="278"/>
            <ac:spMk id="2" creationId="{891C9CF6-A213-2B21-E18F-F5702289CE99}"/>
          </ac:spMkLst>
        </pc:spChg>
        <pc:spChg chg="mod">
          <ac:chgData name="Rm Hoque" userId="S::rhoque25@wooster.edu::f44dbe41-a453-4d6e-811d-96be70a0acee" providerId="AD" clId="Web-{491AB5DF-8A56-8536-8103-55D90549CF3D}" dt="2025-02-07T04:51:31.338" v="1147" actId="20577"/>
          <ac:spMkLst>
            <pc:docMk/>
            <pc:sldMk cId="85049267" sldId="278"/>
            <ac:spMk id="3" creationId="{6FA6FFD8-DF36-578E-1BF5-1B1FBB49FFBE}"/>
          </ac:spMkLst>
        </pc:spChg>
        <pc:picChg chg="add mod">
          <ac:chgData name="Rm Hoque" userId="S::rhoque25@wooster.edu::f44dbe41-a453-4d6e-811d-96be70a0acee" providerId="AD" clId="Web-{491AB5DF-8A56-8536-8103-55D90549CF3D}" dt="2025-02-07T04:47:41.812" v="1087" actId="1076"/>
          <ac:picMkLst>
            <pc:docMk/>
            <pc:sldMk cId="85049267" sldId="278"/>
            <ac:picMk id="5" creationId="{5B01D32F-D84C-140B-6F96-B1EF638063E4}"/>
          </ac:picMkLst>
        </pc:picChg>
        <pc:picChg chg="add mod">
          <ac:chgData name="Rm Hoque" userId="S::rhoque25@wooster.edu::f44dbe41-a453-4d6e-811d-96be70a0acee" providerId="AD" clId="Web-{491AB5DF-8A56-8536-8103-55D90549CF3D}" dt="2025-02-07T04:54:11.407" v="1152" actId="14100"/>
          <ac:picMkLst>
            <pc:docMk/>
            <pc:sldMk cId="85049267" sldId="278"/>
            <ac:picMk id="6" creationId="{003ED0C8-3D5A-5CC9-D519-7F143C192C0B}"/>
          </ac:picMkLst>
        </pc:picChg>
      </pc:sldChg>
      <pc:sldChg chg="modSp new addAnim">
        <pc:chgData name="Rm Hoque" userId="S::rhoque25@wooster.edu::f44dbe41-a453-4d6e-811d-96be70a0acee" providerId="AD" clId="Web-{491AB5DF-8A56-8536-8103-55D90549CF3D}" dt="2025-02-07T04:55:09.379" v="1158"/>
        <pc:sldMkLst>
          <pc:docMk/>
          <pc:sldMk cId="4256984692" sldId="279"/>
        </pc:sldMkLst>
        <pc:spChg chg="mod">
          <ac:chgData name="Rm Hoque" userId="S::rhoque25@wooster.edu::f44dbe41-a453-4d6e-811d-96be70a0acee" providerId="AD" clId="Web-{491AB5DF-8A56-8536-8103-55D90549CF3D}" dt="2025-02-07T03:27:03.060" v="29" actId="20577"/>
          <ac:spMkLst>
            <pc:docMk/>
            <pc:sldMk cId="4256984692" sldId="279"/>
            <ac:spMk id="2" creationId="{36DFAEAA-B8FE-4676-6B67-6F5F5FC4F3A3}"/>
          </ac:spMkLst>
        </pc:spChg>
        <pc:spChg chg="mod">
          <ac:chgData name="Rm Hoque" userId="S::rhoque25@wooster.edu::f44dbe41-a453-4d6e-811d-96be70a0acee" providerId="AD" clId="Web-{491AB5DF-8A56-8536-8103-55D90549CF3D}" dt="2025-02-07T04:51:43.120" v="1148" actId="20577"/>
          <ac:spMkLst>
            <pc:docMk/>
            <pc:sldMk cId="4256984692" sldId="279"/>
            <ac:spMk id="3" creationId="{74186AD3-7307-FB0A-2E9E-236CB33F6179}"/>
          </ac:spMkLst>
        </pc:spChg>
      </pc:sldChg>
      <pc:sldChg chg="addSp modSp new addAnim delAnim modNotes">
        <pc:chgData name="Rm Hoque" userId="S::rhoque25@wooster.edu::f44dbe41-a453-4d6e-811d-96be70a0acee" providerId="AD" clId="Web-{491AB5DF-8A56-8536-8103-55D90549CF3D}" dt="2025-02-07T04:55:30.833" v="1165"/>
        <pc:sldMkLst>
          <pc:docMk/>
          <pc:sldMk cId="490983295" sldId="280"/>
        </pc:sldMkLst>
        <pc:spChg chg="mod">
          <ac:chgData name="Rm Hoque" userId="S::rhoque25@wooster.edu::f44dbe41-a453-4d6e-811d-96be70a0acee" providerId="AD" clId="Web-{491AB5DF-8A56-8536-8103-55D90549CF3D}" dt="2025-02-07T03:27:29.111" v="40" actId="20577"/>
          <ac:spMkLst>
            <pc:docMk/>
            <pc:sldMk cId="490983295" sldId="280"/>
            <ac:spMk id="2" creationId="{333C7D65-CDCC-3E10-449E-D969D9B40A2A}"/>
          </ac:spMkLst>
        </pc:spChg>
        <pc:spChg chg="mod">
          <ac:chgData name="Rm Hoque" userId="S::rhoque25@wooster.edu::f44dbe41-a453-4d6e-811d-96be70a0acee" providerId="AD" clId="Web-{491AB5DF-8A56-8536-8103-55D90549CF3D}" dt="2025-02-07T04:48:40.721" v="1088" actId="20577"/>
          <ac:spMkLst>
            <pc:docMk/>
            <pc:sldMk cId="490983295" sldId="280"/>
            <ac:spMk id="3" creationId="{BDAB5057-7862-9FC7-8B0E-56B9782A1B35}"/>
          </ac:spMkLst>
        </pc:spChg>
        <pc:spChg chg="add mod">
          <ac:chgData name="Rm Hoque" userId="S::rhoque25@wooster.edu::f44dbe41-a453-4d6e-811d-96be70a0acee" providerId="AD" clId="Web-{491AB5DF-8A56-8536-8103-55D90549CF3D}" dt="2025-02-07T04:55:15.879" v="1161" actId="20577"/>
          <ac:spMkLst>
            <pc:docMk/>
            <pc:sldMk cId="490983295" sldId="280"/>
            <ac:spMk id="5" creationId="{96E8A3A2-1565-665A-EC79-4A2F63688EAF}"/>
          </ac:spMkLst>
        </pc:spChg>
      </pc:sldChg>
      <pc:sldChg chg="add del replId">
        <pc:chgData name="Rm Hoque" userId="S::rhoque25@wooster.edu::f44dbe41-a453-4d6e-811d-96be70a0acee" providerId="AD" clId="Web-{491AB5DF-8A56-8536-8103-55D90549CF3D}" dt="2025-02-07T03:40:26.333" v="57"/>
        <pc:sldMkLst>
          <pc:docMk/>
          <pc:sldMk cId="3606579903" sldId="281"/>
        </pc:sldMkLst>
      </pc:sldChg>
      <pc:sldChg chg="new">
        <pc:chgData name="Rm Hoque" userId="S::rhoque25@wooster.edu::f44dbe41-a453-4d6e-811d-96be70a0acee" providerId="AD" clId="Web-{491AB5DF-8A56-8536-8103-55D90549CF3D}" dt="2025-02-07T04:16:48.562" v="276"/>
        <pc:sldMkLst>
          <pc:docMk/>
          <pc:sldMk cId="4248608145" sldId="281"/>
        </pc:sldMkLst>
      </pc:sldChg>
      <pc:sldChg chg="add del replId">
        <pc:chgData name="Rm Hoque" userId="S::rhoque25@wooster.edu::f44dbe41-a453-4d6e-811d-96be70a0acee" providerId="AD" clId="Web-{491AB5DF-8A56-8536-8103-55D90549CF3D}" dt="2025-02-07T03:40:24.380" v="56"/>
        <pc:sldMkLst>
          <pc:docMk/>
          <pc:sldMk cId="1580183197" sldId="282"/>
        </pc:sldMkLst>
      </pc:sldChg>
    </pc:docChg>
  </pc:docChgLst>
  <pc:docChgLst>
    <pc:chgData name="Grace Simonson" userId="S::gsimonson25@wooster.edu::05391256-ae49-4dbb-a93d-f8abf92b8c71" providerId="AD" clId="Web-{520338A3-67F5-62E7-3CD8-543CE6BA51C1}"/>
    <pc:docChg chg="addSld delSld modSld">
      <pc:chgData name="Grace Simonson" userId="S::gsimonson25@wooster.edu::05391256-ae49-4dbb-a93d-f8abf92b8c71" providerId="AD" clId="Web-{520338A3-67F5-62E7-3CD8-543CE6BA51C1}" dt="2025-02-04T00:40:38.459" v="404" actId="20577"/>
      <pc:docMkLst>
        <pc:docMk/>
      </pc:docMkLst>
      <pc:sldChg chg="modSp">
        <pc:chgData name="Grace Simonson" userId="S::gsimonson25@wooster.edu::05391256-ae49-4dbb-a93d-f8abf92b8c71" providerId="AD" clId="Web-{520338A3-67F5-62E7-3CD8-543CE6BA51C1}" dt="2025-02-04T00:05:06.931" v="8" actId="20577"/>
        <pc:sldMkLst>
          <pc:docMk/>
          <pc:sldMk cId="109857222" sldId="256"/>
        </pc:sldMkLst>
        <pc:spChg chg="mod">
          <ac:chgData name="Grace Simonson" userId="S::gsimonson25@wooster.edu::05391256-ae49-4dbb-a93d-f8abf92b8c71" providerId="AD" clId="Web-{520338A3-67F5-62E7-3CD8-543CE6BA51C1}" dt="2025-02-04T00:05:06.931" v="8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addSp delSp modSp new mod modClrScheme chgLayout">
        <pc:chgData name="Grace Simonson" userId="S::gsimonson25@wooster.edu::05391256-ae49-4dbb-a93d-f8abf92b8c71" providerId="AD" clId="Web-{520338A3-67F5-62E7-3CD8-543CE6BA51C1}" dt="2025-02-04T00:25:29.346" v="185" actId="20577"/>
        <pc:sldMkLst>
          <pc:docMk/>
          <pc:sldMk cId="3715435269" sldId="257"/>
        </pc:sldMkLst>
        <pc:spChg chg="mod ord">
          <ac:chgData name="Grace Simonson" userId="S::gsimonson25@wooster.edu::05391256-ae49-4dbb-a93d-f8abf92b8c71" providerId="AD" clId="Web-{520338A3-67F5-62E7-3CD8-543CE6BA51C1}" dt="2025-02-04T00:11:33.829" v="21"/>
          <ac:spMkLst>
            <pc:docMk/>
            <pc:sldMk cId="3715435269" sldId="257"/>
            <ac:spMk id="2" creationId="{1502D329-7E47-AC4F-2FE2-40DB04366E12}"/>
          </ac:spMkLst>
        </pc:spChg>
        <pc:spChg chg="add mod ord">
          <ac:chgData name="Grace Simonson" userId="S::gsimonson25@wooster.edu::05391256-ae49-4dbb-a93d-f8abf92b8c71" providerId="AD" clId="Web-{520338A3-67F5-62E7-3CD8-543CE6BA51C1}" dt="2025-02-04T00:25:29.346" v="185" actId="20577"/>
          <ac:spMkLst>
            <pc:docMk/>
            <pc:sldMk cId="3715435269" sldId="257"/>
            <ac:spMk id="5" creationId="{B5B53D8C-A5F9-B076-23AB-2A357C86D367}"/>
          </ac:spMkLst>
        </pc:spChg>
        <pc:picChg chg="add mod ord">
          <ac:chgData name="Grace Simonson" userId="S::gsimonson25@wooster.edu::05391256-ae49-4dbb-a93d-f8abf92b8c71" providerId="AD" clId="Web-{520338A3-67F5-62E7-3CD8-543CE6BA51C1}" dt="2025-02-04T00:11:50.412" v="22"/>
          <ac:picMkLst>
            <pc:docMk/>
            <pc:sldMk cId="3715435269" sldId="257"/>
            <ac:picMk id="6" creationId="{858238BD-404B-B5E5-2E7A-BFC2C1C2813F}"/>
          </ac:picMkLst>
        </pc:picChg>
      </pc:sldChg>
      <pc:sldChg chg="delSp modSp new mod modClrScheme chgLayout">
        <pc:chgData name="Grace Simonson" userId="S::gsimonson25@wooster.edu::05391256-ae49-4dbb-a93d-f8abf92b8c71" providerId="AD" clId="Web-{520338A3-67F5-62E7-3CD8-543CE6BA51C1}" dt="2025-02-04T00:31:18.478" v="195" actId="20577"/>
        <pc:sldMkLst>
          <pc:docMk/>
          <pc:sldMk cId="1629430405" sldId="258"/>
        </pc:sldMkLst>
      </pc:sldChg>
      <pc:sldChg chg="modSp new del">
        <pc:chgData name="Grace Simonson" userId="S::gsimonson25@wooster.edu::05391256-ae49-4dbb-a93d-f8abf92b8c71" providerId="AD" clId="Web-{520338A3-67F5-62E7-3CD8-543CE6BA51C1}" dt="2025-02-04T00:39:40.224" v="383"/>
        <pc:sldMkLst>
          <pc:docMk/>
          <pc:sldMk cId="229131115" sldId="259"/>
        </pc:sldMkLst>
      </pc:sldChg>
      <pc:sldChg chg="modSp new">
        <pc:chgData name="Grace Simonson" userId="S::gsimonson25@wooster.edu::05391256-ae49-4dbb-a93d-f8abf92b8c71" providerId="AD" clId="Web-{520338A3-67F5-62E7-3CD8-543CE6BA51C1}" dt="2025-02-04T00:40:38.459" v="404" actId="20577"/>
        <pc:sldMkLst>
          <pc:docMk/>
          <pc:sldMk cId="715951633" sldId="260"/>
        </pc:sldMkLst>
        <pc:spChg chg="mod">
          <ac:chgData name="Grace Simonson" userId="S::gsimonson25@wooster.edu::05391256-ae49-4dbb-a93d-f8abf92b8c71" providerId="AD" clId="Web-{520338A3-67F5-62E7-3CD8-543CE6BA51C1}" dt="2025-02-04T00:32:00.370" v="214" actId="20577"/>
          <ac:spMkLst>
            <pc:docMk/>
            <pc:sldMk cId="715951633" sldId="260"/>
            <ac:spMk id="2" creationId="{E98BF6F4-1B91-5242-1FA1-3A13A031CD18}"/>
          </ac:spMkLst>
        </pc:spChg>
        <pc:spChg chg="mod">
          <ac:chgData name="Grace Simonson" userId="S::gsimonson25@wooster.edu::05391256-ae49-4dbb-a93d-f8abf92b8c71" providerId="AD" clId="Web-{520338A3-67F5-62E7-3CD8-543CE6BA51C1}" dt="2025-02-04T00:40:38.459" v="404" actId="20577"/>
          <ac:spMkLst>
            <pc:docMk/>
            <pc:sldMk cId="715951633" sldId="260"/>
            <ac:spMk id="3" creationId="{B582E0AE-1CAE-3677-3BC4-2D5944A8637B}"/>
          </ac:spMkLst>
        </pc:spChg>
      </pc:sldChg>
    </pc:docChg>
  </pc:docChgLst>
  <pc:docChgLst>
    <pc:chgData name="Grace Simonson" userId="S::gsimonson25@wooster.edu::05391256-ae49-4dbb-a93d-f8abf92b8c71" providerId="AD" clId="Web-{9A959673-4740-7C01-0419-04FEDCA39B9C}"/>
    <pc:docChg chg="mod addSld delSld modSld">
      <pc:chgData name="Grace Simonson" userId="S::gsimonson25@wooster.edu::05391256-ae49-4dbb-a93d-f8abf92b8c71" providerId="AD" clId="Web-{9A959673-4740-7C01-0419-04FEDCA39B9C}" dt="2025-02-06T18:55:14.798" v="119" actId="20577"/>
      <pc:docMkLst>
        <pc:docMk/>
      </pc:docMkLst>
      <pc:sldChg chg="modSp">
        <pc:chgData name="Grace Simonson" userId="S::gsimonson25@wooster.edu::05391256-ae49-4dbb-a93d-f8abf92b8c71" providerId="AD" clId="Web-{9A959673-4740-7C01-0419-04FEDCA39B9C}" dt="2025-02-05T21:57:52.400" v="69" actId="20577"/>
        <pc:sldMkLst>
          <pc:docMk/>
          <pc:sldMk cId="109857222" sldId="256"/>
        </pc:sldMkLst>
        <pc:spChg chg="mod">
          <ac:chgData name="Grace Simonson" userId="S::gsimonson25@wooster.edu::05391256-ae49-4dbb-a93d-f8abf92b8c71" providerId="AD" clId="Web-{9A959673-4740-7C01-0419-04FEDCA39B9C}" dt="2025-02-05T21:57:52.400" v="69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modSp">
        <pc:chgData name="Grace Simonson" userId="S::gsimonson25@wooster.edu::05391256-ae49-4dbb-a93d-f8abf92b8c71" providerId="AD" clId="Web-{9A959673-4740-7C01-0419-04FEDCA39B9C}" dt="2025-02-05T21:50:39.231" v="61" actId="20577"/>
        <pc:sldMkLst>
          <pc:docMk/>
          <pc:sldMk cId="3715435269" sldId="257"/>
        </pc:sldMkLst>
        <pc:spChg chg="mod">
          <ac:chgData name="Grace Simonson" userId="S::gsimonson25@wooster.edu::05391256-ae49-4dbb-a93d-f8abf92b8c71" providerId="AD" clId="Web-{9A959673-4740-7C01-0419-04FEDCA39B9C}" dt="2025-02-05T21:50:39.231" v="61" actId="20577"/>
          <ac:spMkLst>
            <pc:docMk/>
            <pc:sldMk cId="3715435269" sldId="257"/>
            <ac:spMk id="5" creationId="{B5B53D8C-A5F9-B076-23AB-2A357C86D367}"/>
          </ac:spMkLst>
        </pc:spChg>
      </pc:sldChg>
      <pc:sldChg chg="modSp">
        <pc:chgData name="Grace Simonson" userId="S::gsimonson25@wooster.edu::05391256-ae49-4dbb-a93d-f8abf92b8c71" providerId="AD" clId="Web-{9A959673-4740-7C01-0419-04FEDCA39B9C}" dt="2025-02-05T21:48:53.068" v="10" actId="20577"/>
        <pc:sldMkLst>
          <pc:docMk/>
          <pc:sldMk cId="715951633" sldId="260"/>
        </pc:sldMkLst>
        <pc:spChg chg="mod">
          <ac:chgData name="Grace Simonson" userId="S::gsimonson25@wooster.edu::05391256-ae49-4dbb-a93d-f8abf92b8c71" providerId="AD" clId="Web-{9A959673-4740-7C01-0419-04FEDCA39B9C}" dt="2025-02-05T21:48:53.068" v="10" actId="20577"/>
          <ac:spMkLst>
            <pc:docMk/>
            <pc:sldMk cId="715951633" sldId="260"/>
            <ac:spMk id="3" creationId="{B582E0AE-1CAE-3677-3BC4-2D5944A8637B}"/>
          </ac:spMkLst>
        </pc:spChg>
      </pc:sldChg>
      <pc:sldChg chg="modSp">
        <pc:chgData name="Grace Simonson" userId="S::gsimonson25@wooster.edu::05391256-ae49-4dbb-a93d-f8abf92b8c71" providerId="AD" clId="Web-{9A959673-4740-7C01-0419-04FEDCA39B9C}" dt="2025-02-05T21:56:59.537" v="64" actId="20577"/>
        <pc:sldMkLst>
          <pc:docMk/>
          <pc:sldMk cId="1090998155" sldId="264"/>
        </pc:sldMkLst>
        <pc:spChg chg="mod">
          <ac:chgData name="Grace Simonson" userId="S::gsimonson25@wooster.edu::05391256-ae49-4dbb-a93d-f8abf92b8c71" providerId="AD" clId="Web-{9A959673-4740-7C01-0419-04FEDCA39B9C}" dt="2025-02-05T21:56:59.537" v="64" actId="20577"/>
          <ac:spMkLst>
            <pc:docMk/>
            <pc:sldMk cId="1090998155" sldId="264"/>
            <ac:spMk id="3" creationId="{D32B5C2A-DBA8-81C5-13DF-2C0EBDE52E6C}"/>
          </ac:spMkLst>
        </pc:spChg>
      </pc:sldChg>
      <pc:sldChg chg="add del">
        <pc:chgData name="Grace Simonson" userId="S::gsimonson25@wooster.edu::05391256-ae49-4dbb-a93d-f8abf92b8c71" providerId="AD" clId="Web-{9A959673-4740-7C01-0419-04FEDCA39B9C}" dt="2025-02-05T22:26:00.432" v="116"/>
        <pc:sldMkLst>
          <pc:docMk/>
          <pc:sldMk cId="919476837" sldId="266"/>
        </pc:sldMkLst>
      </pc:sldChg>
      <pc:sldChg chg="addSp delSp modSp mod modClrScheme delDesignElem chgLayout">
        <pc:chgData name="Grace Simonson" userId="S::gsimonson25@wooster.edu::05391256-ae49-4dbb-a93d-f8abf92b8c71" providerId="AD" clId="Web-{9A959673-4740-7C01-0419-04FEDCA39B9C}" dt="2025-02-05T22:25:52.353" v="115"/>
        <pc:sldMkLst>
          <pc:docMk/>
          <pc:sldMk cId="2105018248" sldId="267"/>
        </pc:sldMkLst>
        <pc:spChg chg="mod ord">
          <ac:chgData name="Grace Simonson" userId="S::gsimonson25@wooster.edu::05391256-ae49-4dbb-a93d-f8abf92b8c71" providerId="AD" clId="Web-{9A959673-4740-7C01-0419-04FEDCA39B9C}" dt="2025-02-05T22:25:52.353" v="115"/>
          <ac:spMkLst>
            <pc:docMk/>
            <pc:sldMk cId="2105018248" sldId="267"/>
            <ac:spMk id="2" creationId="{A950AC95-0F89-DE3C-4360-269F3266B84A}"/>
          </ac:spMkLst>
        </pc:spChg>
        <pc:spChg chg="mod ord">
          <ac:chgData name="Grace Simonson" userId="S::gsimonson25@wooster.edu::05391256-ae49-4dbb-a93d-f8abf92b8c71" providerId="AD" clId="Web-{9A959673-4740-7C01-0419-04FEDCA39B9C}" dt="2025-02-05T22:25:52.353" v="115"/>
          <ac:spMkLst>
            <pc:docMk/>
            <pc:sldMk cId="2105018248" sldId="267"/>
            <ac:spMk id="3" creationId="{2764E98A-34C6-BE24-DC24-3C1727468CE6}"/>
          </ac:spMkLst>
        </pc:spChg>
        <pc:spChg chg="mod ord">
          <ac:chgData name="Grace Simonson" userId="S::gsimonson25@wooster.edu::05391256-ae49-4dbb-a93d-f8abf92b8c71" providerId="AD" clId="Web-{9A959673-4740-7C01-0419-04FEDCA39B9C}" dt="2025-02-05T22:25:52.353" v="115"/>
          <ac:spMkLst>
            <pc:docMk/>
            <pc:sldMk cId="2105018248" sldId="267"/>
            <ac:spMk id="4" creationId="{CC285CED-67AE-1F9A-DD12-A93608CE9D9F}"/>
          </ac:spMkLst>
        </pc:spChg>
        <pc:spChg chg="add">
          <ac:chgData name="Grace Simonson" userId="S::gsimonson25@wooster.edu::05391256-ae49-4dbb-a93d-f8abf92b8c71" providerId="AD" clId="Web-{9A959673-4740-7C01-0419-04FEDCA39B9C}" dt="2025-02-05T22:25:52.353" v="115"/>
          <ac:spMkLst>
            <pc:docMk/>
            <pc:sldMk cId="2105018248" sldId="267"/>
            <ac:spMk id="19" creationId="{F13C74B1-5B17-4795-BED0-7140497B445A}"/>
          </ac:spMkLst>
        </pc:spChg>
        <pc:spChg chg="add">
          <ac:chgData name="Grace Simonson" userId="S::gsimonson25@wooster.edu::05391256-ae49-4dbb-a93d-f8abf92b8c71" providerId="AD" clId="Web-{9A959673-4740-7C01-0419-04FEDCA39B9C}" dt="2025-02-05T22:25:52.353" v="115"/>
          <ac:spMkLst>
            <pc:docMk/>
            <pc:sldMk cId="2105018248" sldId="267"/>
            <ac:spMk id="21" creationId="{D4974D33-8DC5-464E-8C6D-BE58F0669C17}"/>
          </ac:spMkLst>
        </pc:spChg>
        <pc:picChg chg="add mod">
          <ac:chgData name="Grace Simonson" userId="S::gsimonson25@wooster.edu::05391256-ae49-4dbb-a93d-f8abf92b8c71" providerId="AD" clId="Web-{9A959673-4740-7C01-0419-04FEDCA39B9C}" dt="2025-02-05T22:25:52.353" v="115"/>
          <ac:picMkLst>
            <pc:docMk/>
            <pc:sldMk cId="2105018248" sldId="267"/>
            <ac:picMk id="9" creationId="{F9725294-FF95-2F80-6689-CC3998B7E65E}"/>
          </ac:picMkLst>
        </pc:picChg>
      </pc:sldChg>
      <pc:sldChg chg="modSp">
        <pc:chgData name="Grace Simonson" userId="S::gsimonson25@wooster.edu::05391256-ae49-4dbb-a93d-f8abf92b8c71" providerId="AD" clId="Web-{9A959673-4740-7C01-0419-04FEDCA39B9C}" dt="2025-02-05T22:17:18.460" v="74" actId="20577"/>
        <pc:sldMkLst>
          <pc:docMk/>
          <pc:sldMk cId="2552456218" sldId="268"/>
        </pc:sldMkLst>
        <pc:spChg chg="mod">
          <ac:chgData name="Grace Simonson" userId="S::gsimonson25@wooster.edu::05391256-ae49-4dbb-a93d-f8abf92b8c71" providerId="AD" clId="Web-{9A959673-4740-7C01-0419-04FEDCA39B9C}" dt="2025-02-05T22:17:18.460" v="74" actId="20577"/>
          <ac:spMkLst>
            <pc:docMk/>
            <pc:sldMk cId="2552456218" sldId="268"/>
            <ac:spMk id="3" creationId="{9A316FDB-0E77-AB21-8072-E4B635877A1B}"/>
          </ac:spMkLst>
        </pc:spChg>
      </pc:sldChg>
      <pc:sldChg chg="modSp">
        <pc:chgData name="Grace Simonson" userId="S::gsimonson25@wooster.edu::05391256-ae49-4dbb-a93d-f8abf92b8c71" providerId="AD" clId="Web-{9A959673-4740-7C01-0419-04FEDCA39B9C}" dt="2025-02-06T18:51:07.121" v="118" actId="20577"/>
        <pc:sldMkLst>
          <pc:docMk/>
          <pc:sldMk cId="3911321208" sldId="270"/>
        </pc:sldMkLst>
        <pc:spChg chg="mod">
          <ac:chgData name="Grace Simonson" userId="S::gsimonson25@wooster.edu::05391256-ae49-4dbb-a93d-f8abf92b8c71" providerId="AD" clId="Web-{9A959673-4740-7C01-0419-04FEDCA39B9C}" dt="2025-02-06T18:51:07.121" v="118" actId="20577"/>
          <ac:spMkLst>
            <pc:docMk/>
            <pc:sldMk cId="3911321208" sldId="270"/>
            <ac:spMk id="2" creationId="{2ABE1472-90E4-ED2E-E056-8070323430EA}"/>
          </ac:spMkLst>
        </pc:spChg>
      </pc:sldChg>
      <pc:sldChg chg="add del">
        <pc:chgData name="Grace Simonson" userId="S::gsimonson25@wooster.edu::05391256-ae49-4dbb-a93d-f8abf92b8c71" providerId="AD" clId="Web-{9A959673-4740-7C01-0419-04FEDCA39B9C}" dt="2025-02-05T22:19:06.577" v="100"/>
        <pc:sldMkLst>
          <pc:docMk/>
          <pc:sldMk cId="937890463" sldId="271"/>
        </pc:sldMkLst>
      </pc:sldChg>
      <pc:sldChg chg="addSp delSp modSp mod modClrScheme delDesignElem chgLayout">
        <pc:chgData name="Grace Simonson" userId="S::gsimonson25@wooster.edu::05391256-ae49-4dbb-a93d-f8abf92b8c71" providerId="AD" clId="Web-{9A959673-4740-7C01-0419-04FEDCA39B9C}" dt="2025-02-05T22:18:45.513" v="99" actId="20577"/>
        <pc:sldMkLst>
          <pc:docMk/>
          <pc:sldMk cId="384917435" sldId="272"/>
        </pc:sldMkLst>
        <pc:spChg chg="mod ord">
          <ac:chgData name="Grace Simonson" userId="S::gsimonson25@wooster.edu::05391256-ae49-4dbb-a93d-f8abf92b8c71" providerId="AD" clId="Web-{9A959673-4740-7C01-0419-04FEDCA39B9C}" dt="2025-02-05T22:18:19.105" v="82"/>
          <ac:spMkLst>
            <pc:docMk/>
            <pc:sldMk cId="384917435" sldId="272"/>
            <ac:spMk id="2" creationId="{32475811-6969-4AEA-F3FE-4D2635B7A241}"/>
          </ac:spMkLst>
        </pc:spChg>
        <pc:spChg chg="mod ord">
          <ac:chgData name="Grace Simonson" userId="S::gsimonson25@wooster.edu::05391256-ae49-4dbb-a93d-f8abf92b8c71" providerId="AD" clId="Web-{9A959673-4740-7C01-0419-04FEDCA39B9C}" dt="2025-02-05T22:18:45.513" v="99" actId="20577"/>
          <ac:spMkLst>
            <pc:docMk/>
            <pc:sldMk cId="384917435" sldId="272"/>
            <ac:spMk id="3" creationId="{119E67D8-0B2E-9E64-BB0E-9A30F9B5825E}"/>
          </ac:spMkLst>
        </pc:spChg>
        <pc:spChg chg="mod ord">
          <ac:chgData name="Grace Simonson" userId="S::gsimonson25@wooster.edu::05391256-ae49-4dbb-a93d-f8abf92b8c71" providerId="AD" clId="Web-{9A959673-4740-7C01-0419-04FEDCA39B9C}" dt="2025-02-05T22:18:19.105" v="82"/>
          <ac:spMkLst>
            <pc:docMk/>
            <pc:sldMk cId="384917435" sldId="272"/>
            <ac:spMk id="4" creationId="{F6F45D3B-F466-6A70-4744-8EFCA94DBEF2}"/>
          </ac:spMkLst>
        </pc:spChg>
        <pc:spChg chg="add">
          <ac:chgData name="Grace Simonson" userId="S::gsimonson25@wooster.edu::05391256-ae49-4dbb-a93d-f8abf92b8c71" providerId="AD" clId="Web-{9A959673-4740-7C01-0419-04FEDCA39B9C}" dt="2025-02-05T22:18:19.105" v="82"/>
          <ac:spMkLst>
            <pc:docMk/>
            <pc:sldMk cId="384917435" sldId="272"/>
            <ac:spMk id="17" creationId="{45D37F4E-DDB4-456B-97E0-9937730A039F}"/>
          </ac:spMkLst>
        </pc:spChg>
        <pc:spChg chg="add">
          <ac:chgData name="Grace Simonson" userId="S::gsimonson25@wooster.edu::05391256-ae49-4dbb-a93d-f8abf92b8c71" providerId="AD" clId="Web-{9A959673-4740-7C01-0419-04FEDCA39B9C}" dt="2025-02-05T22:18:19.105" v="82"/>
          <ac:spMkLst>
            <pc:docMk/>
            <pc:sldMk cId="384917435" sldId="272"/>
            <ac:spMk id="18" creationId="{B2DD41CD-8F47-4F56-AD12-4E2FF7696987}"/>
          </ac:spMkLst>
        </pc:spChg>
        <pc:picChg chg="add mod">
          <ac:chgData name="Grace Simonson" userId="S::gsimonson25@wooster.edu::05391256-ae49-4dbb-a93d-f8abf92b8c71" providerId="AD" clId="Web-{9A959673-4740-7C01-0419-04FEDCA39B9C}" dt="2025-02-05T22:18:19.105" v="82"/>
          <ac:picMkLst>
            <pc:docMk/>
            <pc:sldMk cId="384917435" sldId="272"/>
            <ac:picMk id="7" creationId="{6A8DD6E9-B2FB-FDF2-826C-F27158DE4695}"/>
          </ac:picMkLst>
        </pc:picChg>
      </pc:sldChg>
      <pc:sldChg chg="del">
        <pc:chgData name="Grace Simonson" userId="S::gsimonson25@wooster.edu::05391256-ae49-4dbb-a93d-f8abf92b8c71" providerId="AD" clId="Web-{9A959673-4740-7C01-0419-04FEDCA39B9C}" dt="2025-02-05T22:31:10.342" v="117"/>
        <pc:sldMkLst>
          <pc:docMk/>
          <pc:sldMk cId="3006979196" sldId="273"/>
        </pc:sldMkLst>
      </pc:sldChg>
      <pc:sldChg chg="modSp">
        <pc:chgData name="Grace Simonson" userId="S::gsimonson25@wooster.edu::05391256-ae49-4dbb-a93d-f8abf92b8c71" providerId="AD" clId="Web-{9A959673-4740-7C01-0419-04FEDCA39B9C}" dt="2025-02-06T18:55:14.798" v="119" actId="20577"/>
        <pc:sldMkLst>
          <pc:docMk/>
          <pc:sldMk cId="2689936223" sldId="274"/>
        </pc:sldMkLst>
        <pc:spChg chg="mod">
          <ac:chgData name="Grace Simonson" userId="S::gsimonson25@wooster.edu::05391256-ae49-4dbb-a93d-f8abf92b8c71" providerId="AD" clId="Web-{9A959673-4740-7C01-0419-04FEDCA39B9C}" dt="2025-02-06T18:55:14.798" v="119" actId="20577"/>
          <ac:spMkLst>
            <pc:docMk/>
            <pc:sldMk cId="2689936223" sldId="274"/>
            <ac:spMk id="2" creationId="{0C5F4A29-0C4E-DD2A-64C5-498E1B1E2243}"/>
          </ac:spMkLst>
        </pc:spChg>
      </pc:sldChg>
    </pc:docChg>
  </pc:docChgLst>
  <pc:docChgLst>
    <pc:chgData name="Noelynn Faith Batalingaya" userId="bf73b591-9934-4291-8e40-551a6a5e7605" providerId="ADAL" clId="{B11990AB-BB2E-8044-B103-3921FC1CCC0D}"/>
    <pc:docChg chg="undo custSel addSld modSld">
      <pc:chgData name="Noelynn Faith Batalingaya" userId="bf73b591-9934-4291-8e40-551a6a5e7605" providerId="ADAL" clId="{B11990AB-BB2E-8044-B103-3921FC1CCC0D}" dt="2025-02-07T00:41:25.646" v="146" actId="26606"/>
      <pc:docMkLst>
        <pc:docMk/>
      </pc:docMkLst>
      <pc:sldChg chg="addSp modSp mod setBg">
        <pc:chgData name="Noelynn Faith Batalingaya" userId="bf73b591-9934-4291-8e40-551a6a5e7605" providerId="ADAL" clId="{B11990AB-BB2E-8044-B103-3921FC1CCC0D}" dt="2025-02-04T20:42:04.456" v="100" actId="26606"/>
        <pc:sldMkLst>
          <pc:docMk/>
          <pc:sldMk cId="109857222" sldId="256"/>
        </pc:sldMkLst>
        <pc:spChg chg="mod">
          <ac:chgData name="Noelynn Faith Batalingaya" userId="bf73b591-9934-4291-8e40-551a6a5e7605" providerId="ADAL" clId="{B11990AB-BB2E-8044-B103-3921FC1CCC0D}" dt="2025-02-04T20:42:04.456" v="100" actId="26606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Noelynn Faith Batalingaya" userId="bf73b591-9934-4291-8e40-551a6a5e7605" providerId="ADAL" clId="{B11990AB-BB2E-8044-B103-3921FC1CCC0D}" dt="2025-02-04T20:42:04.456" v="100" actId="26606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Noelynn Faith Batalingaya" userId="bf73b591-9934-4291-8e40-551a6a5e7605" providerId="ADAL" clId="{B11990AB-BB2E-8044-B103-3921FC1CCC0D}" dt="2025-02-04T20:42:04.456" v="100" actId="26606"/>
          <ac:spMkLst>
            <pc:docMk/>
            <pc:sldMk cId="109857222" sldId="256"/>
            <ac:spMk id="8" creationId="{5463EB0A-3D7C-4AA5-BFA5-8EE5B4BA5624}"/>
          </ac:spMkLst>
        </pc:spChg>
        <pc:spChg chg="add">
          <ac:chgData name="Noelynn Faith Batalingaya" userId="bf73b591-9934-4291-8e40-551a6a5e7605" providerId="ADAL" clId="{B11990AB-BB2E-8044-B103-3921FC1CCC0D}" dt="2025-02-04T20:42:04.456" v="100" actId="26606"/>
          <ac:spMkLst>
            <pc:docMk/>
            <pc:sldMk cId="109857222" sldId="256"/>
            <ac:spMk id="10" creationId="{7945AD00-F967-454D-A4B2-39ABA5C88C20}"/>
          </ac:spMkLst>
        </pc:spChg>
        <pc:spChg chg="add">
          <ac:chgData name="Noelynn Faith Batalingaya" userId="bf73b591-9934-4291-8e40-551a6a5e7605" providerId="ADAL" clId="{B11990AB-BB2E-8044-B103-3921FC1CCC0D}" dt="2025-02-04T20:42:04.456" v="100" actId="26606"/>
          <ac:spMkLst>
            <pc:docMk/>
            <pc:sldMk cId="109857222" sldId="256"/>
            <ac:spMk id="12" creationId="{E9BC5B79-B912-427C-8219-E3E50943FCDE}"/>
          </ac:spMkLst>
        </pc:spChg>
      </pc:sldChg>
      <pc:sldChg chg="addSp modSp mod setBg">
        <pc:chgData name="Noelynn Faith Batalingaya" userId="bf73b591-9934-4291-8e40-551a6a5e7605" providerId="ADAL" clId="{B11990AB-BB2E-8044-B103-3921FC1CCC0D}" dt="2025-02-04T20:41:39.353" v="97" actId="26606"/>
        <pc:sldMkLst>
          <pc:docMk/>
          <pc:sldMk cId="3715435269" sldId="257"/>
        </pc:sldMkLst>
        <pc:spChg chg="mod">
          <ac:chgData name="Noelynn Faith Batalingaya" userId="bf73b591-9934-4291-8e40-551a6a5e7605" providerId="ADAL" clId="{B11990AB-BB2E-8044-B103-3921FC1CCC0D}" dt="2025-02-04T20:41:39.353" v="97" actId="26606"/>
          <ac:spMkLst>
            <pc:docMk/>
            <pc:sldMk cId="3715435269" sldId="257"/>
            <ac:spMk id="2" creationId="{1502D329-7E47-AC4F-2FE2-40DB04366E12}"/>
          </ac:spMkLst>
        </pc:spChg>
        <pc:spChg chg="mod">
          <ac:chgData name="Noelynn Faith Batalingaya" userId="bf73b591-9934-4291-8e40-551a6a5e7605" providerId="ADAL" clId="{B11990AB-BB2E-8044-B103-3921FC1CCC0D}" dt="2025-02-04T20:41:39.353" v="97" actId="26606"/>
          <ac:spMkLst>
            <pc:docMk/>
            <pc:sldMk cId="3715435269" sldId="257"/>
            <ac:spMk id="5" creationId="{B5B53D8C-A5F9-B076-23AB-2A357C86D367}"/>
          </ac:spMkLst>
        </pc:spChg>
        <pc:spChg chg="add">
          <ac:chgData name="Noelynn Faith Batalingaya" userId="bf73b591-9934-4291-8e40-551a6a5e7605" providerId="ADAL" clId="{B11990AB-BB2E-8044-B103-3921FC1CCC0D}" dt="2025-02-04T20:41:39.353" v="97" actId="26606"/>
          <ac:spMkLst>
            <pc:docMk/>
            <pc:sldMk cId="3715435269" sldId="257"/>
            <ac:spMk id="11" creationId="{0B9EE3F3-89B7-43C3-8651-C4C96830993D}"/>
          </ac:spMkLst>
        </pc:spChg>
        <pc:spChg chg="add">
          <ac:chgData name="Noelynn Faith Batalingaya" userId="bf73b591-9934-4291-8e40-551a6a5e7605" providerId="ADAL" clId="{B11990AB-BB2E-8044-B103-3921FC1CCC0D}" dt="2025-02-04T20:41:39.353" v="97" actId="26606"/>
          <ac:spMkLst>
            <pc:docMk/>
            <pc:sldMk cId="3715435269" sldId="257"/>
            <ac:spMk id="13" creationId="{33AE4636-AEEC-45D6-84D4-7AC2DA48ECF8}"/>
          </ac:spMkLst>
        </pc:spChg>
        <pc:spChg chg="add">
          <ac:chgData name="Noelynn Faith Batalingaya" userId="bf73b591-9934-4291-8e40-551a6a5e7605" providerId="ADAL" clId="{B11990AB-BB2E-8044-B103-3921FC1CCC0D}" dt="2025-02-04T20:41:39.353" v="97" actId="26606"/>
          <ac:spMkLst>
            <pc:docMk/>
            <pc:sldMk cId="3715435269" sldId="257"/>
            <ac:spMk id="15" creationId="{8D9CE0F4-2EB2-4F1F-8AAC-DB3571D9FE10}"/>
          </ac:spMkLst>
        </pc:spChg>
        <pc:picChg chg="mod ord">
          <ac:chgData name="Noelynn Faith Batalingaya" userId="bf73b591-9934-4291-8e40-551a6a5e7605" providerId="ADAL" clId="{B11990AB-BB2E-8044-B103-3921FC1CCC0D}" dt="2025-02-04T20:41:39.353" v="97" actId="26606"/>
          <ac:picMkLst>
            <pc:docMk/>
            <pc:sldMk cId="3715435269" sldId="257"/>
            <ac:picMk id="6" creationId="{858238BD-404B-B5E5-2E7A-BFC2C1C2813F}"/>
          </ac:picMkLst>
        </pc:picChg>
      </pc:sldChg>
      <pc:sldChg chg="addSp modSp mod setBg">
        <pc:chgData name="Noelynn Faith Batalingaya" userId="bf73b591-9934-4291-8e40-551a6a5e7605" providerId="ADAL" clId="{B11990AB-BB2E-8044-B103-3921FC1CCC0D}" dt="2025-02-04T20:41:46.188" v="98" actId="26606"/>
        <pc:sldMkLst>
          <pc:docMk/>
          <pc:sldMk cId="1629430405" sldId="258"/>
        </pc:sldMkLst>
      </pc:sldChg>
      <pc:sldChg chg="addSp modSp mod setBg">
        <pc:chgData name="Noelynn Faith Batalingaya" userId="bf73b591-9934-4291-8e40-551a6a5e7605" providerId="ADAL" clId="{B11990AB-BB2E-8044-B103-3921FC1CCC0D}" dt="2025-02-04T20:41:49.385" v="99" actId="26606"/>
        <pc:sldMkLst>
          <pc:docMk/>
          <pc:sldMk cId="715951633" sldId="260"/>
        </pc:sldMkLst>
        <pc:spChg chg="mod">
          <ac:chgData name="Noelynn Faith Batalingaya" userId="bf73b591-9934-4291-8e40-551a6a5e7605" providerId="ADAL" clId="{B11990AB-BB2E-8044-B103-3921FC1CCC0D}" dt="2025-02-04T20:41:49.385" v="99" actId="26606"/>
          <ac:spMkLst>
            <pc:docMk/>
            <pc:sldMk cId="715951633" sldId="260"/>
            <ac:spMk id="2" creationId="{E98BF6F4-1B91-5242-1FA1-3A13A031CD18}"/>
          </ac:spMkLst>
        </pc:spChg>
        <pc:spChg chg="mod">
          <ac:chgData name="Noelynn Faith Batalingaya" userId="bf73b591-9934-4291-8e40-551a6a5e7605" providerId="ADAL" clId="{B11990AB-BB2E-8044-B103-3921FC1CCC0D}" dt="2025-02-04T20:41:49.385" v="99" actId="26606"/>
          <ac:spMkLst>
            <pc:docMk/>
            <pc:sldMk cId="715951633" sldId="260"/>
            <ac:spMk id="3" creationId="{B582E0AE-1CAE-3677-3BC4-2D5944A8637B}"/>
          </ac:spMkLst>
        </pc:spChg>
        <pc:spChg chg="add">
          <ac:chgData name="Noelynn Faith Batalingaya" userId="bf73b591-9934-4291-8e40-551a6a5e7605" providerId="ADAL" clId="{B11990AB-BB2E-8044-B103-3921FC1CCC0D}" dt="2025-02-04T20:41:49.385" v="99" actId="26606"/>
          <ac:spMkLst>
            <pc:docMk/>
            <pc:sldMk cId="715951633" sldId="260"/>
            <ac:spMk id="8" creationId="{DAF1966E-FD40-4A4A-B61B-C4DF7FA05F06}"/>
          </ac:spMkLst>
        </pc:spChg>
        <pc:spChg chg="add">
          <ac:chgData name="Noelynn Faith Batalingaya" userId="bf73b591-9934-4291-8e40-551a6a5e7605" providerId="ADAL" clId="{B11990AB-BB2E-8044-B103-3921FC1CCC0D}" dt="2025-02-04T20:41:49.385" v="99" actId="26606"/>
          <ac:spMkLst>
            <pc:docMk/>
            <pc:sldMk cId="715951633" sldId="260"/>
            <ac:spMk id="10" creationId="{047BFA19-D45E-416B-A404-7AF2F3F27017}"/>
          </ac:spMkLst>
        </pc:spChg>
        <pc:spChg chg="add">
          <ac:chgData name="Noelynn Faith Batalingaya" userId="bf73b591-9934-4291-8e40-551a6a5e7605" providerId="ADAL" clId="{B11990AB-BB2E-8044-B103-3921FC1CCC0D}" dt="2025-02-04T20:41:49.385" v="99" actId="26606"/>
          <ac:spMkLst>
            <pc:docMk/>
            <pc:sldMk cId="715951633" sldId="260"/>
            <ac:spMk id="12" creationId="{8E0105E7-23DB-4CF2-8258-FF47C7620F6E}"/>
          </ac:spMkLst>
        </pc:spChg>
        <pc:spChg chg="add">
          <ac:chgData name="Noelynn Faith Batalingaya" userId="bf73b591-9934-4291-8e40-551a6a5e7605" providerId="ADAL" clId="{B11990AB-BB2E-8044-B103-3921FC1CCC0D}" dt="2025-02-04T20:41:49.385" v="99" actId="26606"/>
          <ac:spMkLst>
            <pc:docMk/>
            <pc:sldMk cId="715951633" sldId="260"/>
            <ac:spMk id="14" creationId="{074B4F7D-14B2-478B-8BF5-01E4E0C5D263}"/>
          </ac:spMkLst>
        </pc:spChg>
      </pc:sldChg>
      <pc:sldChg chg="addSp delSp modSp mod setBg">
        <pc:chgData name="Noelynn Faith Batalingaya" userId="bf73b591-9934-4291-8e40-551a6a5e7605" providerId="ADAL" clId="{B11990AB-BB2E-8044-B103-3921FC1CCC0D}" dt="2025-02-05T22:10:48.435" v="120" actId="14100"/>
        <pc:sldMkLst>
          <pc:docMk/>
          <pc:sldMk cId="442257169" sldId="261"/>
        </pc:sldMkLst>
        <pc:spChg chg="mod">
          <ac:chgData name="Noelynn Faith Batalingaya" userId="bf73b591-9934-4291-8e40-551a6a5e7605" providerId="ADAL" clId="{B11990AB-BB2E-8044-B103-3921FC1CCC0D}" dt="2025-02-04T20:39:48.139" v="93" actId="26606"/>
          <ac:spMkLst>
            <pc:docMk/>
            <pc:sldMk cId="442257169" sldId="261"/>
            <ac:spMk id="2" creationId="{654F0F94-A913-BB12-25D1-04CDDD00E692}"/>
          </ac:spMkLst>
        </pc:spChg>
        <pc:spChg chg="mod">
          <ac:chgData name="Noelynn Faith Batalingaya" userId="bf73b591-9934-4291-8e40-551a6a5e7605" providerId="ADAL" clId="{B11990AB-BB2E-8044-B103-3921FC1CCC0D}" dt="2025-02-05T22:10:48.435" v="120" actId="14100"/>
          <ac:spMkLst>
            <pc:docMk/>
            <pc:sldMk cId="442257169" sldId="261"/>
            <ac:spMk id="3" creationId="{6C993CBB-4666-AB17-921A-E557F41CA2F6}"/>
          </ac:spMkLst>
        </pc:spChg>
        <pc:spChg chg="add">
          <ac:chgData name="Noelynn Faith Batalingaya" userId="bf73b591-9934-4291-8e40-551a6a5e7605" providerId="ADAL" clId="{B11990AB-BB2E-8044-B103-3921FC1CCC0D}" dt="2025-02-04T20:39:48.139" v="93" actId="26606"/>
          <ac:spMkLst>
            <pc:docMk/>
            <pc:sldMk cId="442257169" sldId="261"/>
            <ac:spMk id="23" creationId="{B23FE733-F95B-4DF6-AFC5-BEEB3577C494}"/>
          </ac:spMkLst>
        </pc:spChg>
        <pc:spChg chg="add">
          <ac:chgData name="Noelynn Faith Batalingaya" userId="bf73b591-9934-4291-8e40-551a6a5e7605" providerId="ADAL" clId="{B11990AB-BB2E-8044-B103-3921FC1CCC0D}" dt="2025-02-04T20:39:48.139" v="93" actId="26606"/>
          <ac:spMkLst>
            <pc:docMk/>
            <pc:sldMk cId="442257169" sldId="261"/>
            <ac:spMk id="25" creationId="{9080D120-BD54-46E1-BA37-82F5E8089E90}"/>
          </ac:spMkLst>
        </pc:spChg>
        <pc:spChg chg="add">
          <ac:chgData name="Noelynn Faith Batalingaya" userId="bf73b591-9934-4291-8e40-551a6a5e7605" providerId="ADAL" clId="{B11990AB-BB2E-8044-B103-3921FC1CCC0D}" dt="2025-02-04T20:39:48.139" v="93" actId="26606"/>
          <ac:spMkLst>
            <pc:docMk/>
            <pc:sldMk cId="442257169" sldId="261"/>
            <ac:spMk id="27" creationId="{81D83946-74FA-498A-AC80-9926F041B5C5}"/>
          </ac:spMkLst>
        </pc:spChg>
        <pc:spChg chg="add">
          <ac:chgData name="Noelynn Faith Batalingaya" userId="bf73b591-9934-4291-8e40-551a6a5e7605" providerId="ADAL" clId="{B11990AB-BB2E-8044-B103-3921FC1CCC0D}" dt="2025-02-04T20:39:48.139" v="93" actId="26606"/>
          <ac:spMkLst>
            <pc:docMk/>
            <pc:sldMk cId="442257169" sldId="261"/>
            <ac:spMk id="29" creationId="{5060D983-8B52-443A-8183-2A1DE05618B5}"/>
          </ac:spMkLst>
        </pc:spChg>
        <pc:picChg chg="add mod ord">
          <ac:chgData name="Noelynn Faith Batalingaya" userId="bf73b591-9934-4291-8e40-551a6a5e7605" providerId="ADAL" clId="{B11990AB-BB2E-8044-B103-3921FC1CCC0D}" dt="2025-02-04T20:39:48.139" v="93" actId="26606"/>
          <ac:picMkLst>
            <pc:docMk/>
            <pc:sldMk cId="442257169" sldId="261"/>
            <ac:picMk id="4" creationId="{4D6AEE1E-1BCB-C14D-8686-6E91D926009D}"/>
          </ac:picMkLst>
        </pc:picChg>
        <pc:picChg chg="add mod">
          <ac:chgData name="Noelynn Faith Batalingaya" userId="bf73b591-9934-4291-8e40-551a6a5e7605" providerId="ADAL" clId="{B11990AB-BB2E-8044-B103-3921FC1CCC0D}" dt="2025-02-04T20:39:48.139" v="93" actId="26606"/>
          <ac:picMkLst>
            <pc:docMk/>
            <pc:sldMk cId="442257169" sldId="261"/>
            <ac:picMk id="5" creationId="{3B3593B1-7EAF-76A8-3BF4-945D6B7D023D}"/>
          </ac:picMkLst>
        </pc:picChg>
      </pc:sldChg>
      <pc:sldChg chg="addSp delSp modSp new mod setBg">
        <pc:chgData name="Noelynn Faith Batalingaya" userId="bf73b591-9934-4291-8e40-551a6a5e7605" providerId="ADAL" clId="{B11990AB-BB2E-8044-B103-3921FC1CCC0D}" dt="2025-02-04T20:39:40.589" v="92" actId="26606"/>
        <pc:sldMkLst>
          <pc:docMk/>
          <pc:sldMk cId="1585807637" sldId="262"/>
        </pc:sldMkLst>
        <pc:spChg chg="mod">
          <ac:chgData name="Noelynn Faith Batalingaya" userId="bf73b591-9934-4291-8e40-551a6a5e7605" providerId="ADAL" clId="{B11990AB-BB2E-8044-B103-3921FC1CCC0D}" dt="2025-02-04T20:39:40.589" v="92" actId="26606"/>
          <ac:spMkLst>
            <pc:docMk/>
            <pc:sldMk cId="1585807637" sldId="262"/>
            <ac:spMk id="2" creationId="{A587C7DA-7669-FC58-FB67-F9B762BD25C8}"/>
          </ac:spMkLst>
        </pc:spChg>
        <pc:spChg chg="mod">
          <ac:chgData name="Noelynn Faith Batalingaya" userId="bf73b591-9934-4291-8e40-551a6a5e7605" providerId="ADAL" clId="{B11990AB-BB2E-8044-B103-3921FC1CCC0D}" dt="2025-02-04T20:39:40.589" v="92" actId="26606"/>
          <ac:spMkLst>
            <pc:docMk/>
            <pc:sldMk cId="1585807637" sldId="262"/>
            <ac:spMk id="3" creationId="{FF8572E2-7786-719A-DB44-B039CFE17531}"/>
          </ac:spMkLst>
        </pc:spChg>
        <pc:spChg chg="add">
          <ac:chgData name="Noelynn Faith Batalingaya" userId="bf73b591-9934-4291-8e40-551a6a5e7605" providerId="ADAL" clId="{B11990AB-BB2E-8044-B103-3921FC1CCC0D}" dt="2025-02-04T20:39:40.589" v="92" actId="26606"/>
          <ac:spMkLst>
            <pc:docMk/>
            <pc:sldMk cId="1585807637" sldId="262"/>
            <ac:spMk id="16" creationId="{0B9EE3F3-89B7-43C3-8651-C4C96830993D}"/>
          </ac:spMkLst>
        </pc:spChg>
        <pc:spChg chg="add">
          <ac:chgData name="Noelynn Faith Batalingaya" userId="bf73b591-9934-4291-8e40-551a6a5e7605" providerId="ADAL" clId="{B11990AB-BB2E-8044-B103-3921FC1CCC0D}" dt="2025-02-04T20:39:40.589" v="92" actId="26606"/>
          <ac:spMkLst>
            <pc:docMk/>
            <pc:sldMk cId="1585807637" sldId="262"/>
            <ac:spMk id="18" creationId="{33AE4636-AEEC-45D6-84D4-7AC2DA48ECF8}"/>
          </ac:spMkLst>
        </pc:spChg>
        <pc:spChg chg="add">
          <ac:chgData name="Noelynn Faith Batalingaya" userId="bf73b591-9934-4291-8e40-551a6a5e7605" providerId="ADAL" clId="{B11990AB-BB2E-8044-B103-3921FC1CCC0D}" dt="2025-02-04T20:39:40.589" v="92" actId="26606"/>
          <ac:spMkLst>
            <pc:docMk/>
            <pc:sldMk cId="1585807637" sldId="262"/>
            <ac:spMk id="20" creationId="{8D9CE0F4-2EB2-4F1F-8AAC-DB3571D9FE10}"/>
          </ac:spMkLst>
        </pc:spChg>
        <pc:picChg chg="add mod">
          <ac:chgData name="Noelynn Faith Batalingaya" userId="bf73b591-9934-4291-8e40-551a6a5e7605" providerId="ADAL" clId="{B11990AB-BB2E-8044-B103-3921FC1CCC0D}" dt="2025-02-04T20:39:40.589" v="92" actId="26606"/>
          <ac:picMkLst>
            <pc:docMk/>
            <pc:sldMk cId="1585807637" sldId="262"/>
            <ac:picMk id="4" creationId="{B245C444-CAA7-5ED6-CF32-A1E2F2D1528E}"/>
          </ac:picMkLst>
        </pc:picChg>
      </pc:sldChg>
      <pc:sldChg chg="addSp delSp modSp new mod setBg">
        <pc:chgData name="Noelynn Faith Batalingaya" userId="bf73b591-9934-4291-8e40-551a6a5e7605" providerId="ADAL" clId="{B11990AB-BB2E-8044-B103-3921FC1CCC0D}" dt="2025-02-04T20:39:34.358" v="91" actId="26606"/>
        <pc:sldMkLst>
          <pc:docMk/>
          <pc:sldMk cId="2263895706" sldId="263"/>
        </pc:sldMkLst>
        <pc:spChg chg="mod">
          <ac:chgData name="Noelynn Faith Batalingaya" userId="bf73b591-9934-4291-8e40-551a6a5e7605" providerId="ADAL" clId="{B11990AB-BB2E-8044-B103-3921FC1CCC0D}" dt="2025-02-04T20:39:34.358" v="91" actId="26606"/>
          <ac:spMkLst>
            <pc:docMk/>
            <pc:sldMk cId="2263895706" sldId="263"/>
            <ac:spMk id="2" creationId="{F4AF10BA-7179-4E84-7071-BA40D169BB41}"/>
          </ac:spMkLst>
        </pc:spChg>
        <pc:spChg chg="mod">
          <ac:chgData name="Noelynn Faith Batalingaya" userId="bf73b591-9934-4291-8e40-551a6a5e7605" providerId="ADAL" clId="{B11990AB-BB2E-8044-B103-3921FC1CCC0D}" dt="2025-02-04T20:39:34.358" v="91" actId="26606"/>
          <ac:spMkLst>
            <pc:docMk/>
            <pc:sldMk cId="2263895706" sldId="263"/>
            <ac:spMk id="3" creationId="{86F4C6BB-2C51-C1C6-25E6-3644467CB717}"/>
          </ac:spMkLst>
        </pc:spChg>
        <pc:spChg chg="add">
          <ac:chgData name="Noelynn Faith Batalingaya" userId="bf73b591-9934-4291-8e40-551a6a5e7605" providerId="ADAL" clId="{B11990AB-BB2E-8044-B103-3921FC1CCC0D}" dt="2025-02-04T20:39:34.358" v="91" actId="26606"/>
          <ac:spMkLst>
            <pc:docMk/>
            <pc:sldMk cId="2263895706" sldId="263"/>
            <ac:spMk id="6" creationId="{DAF1966E-FD40-4A4A-B61B-C4DF7FA05F06}"/>
          </ac:spMkLst>
        </pc:spChg>
        <pc:spChg chg="add">
          <ac:chgData name="Noelynn Faith Batalingaya" userId="bf73b591-9934-4291-8e40-551a6a5e7605" providerId="ADAL" clId="{B11990AB-BB2E-8044-B103-3921FC1CCC0D}" dt="2025-02-04T20:39:34.358" v="91" actId="26606"/>
          <ac:spMkLst>
            <pc:docMk/>
            <pc:sldMk cId="2263895706" sldId="263"/>
            <ac:spMk id="7" creationId="{047BFA19-D45E-416B-A404-7AF2F3F27017}"/>
          </ac:spMkLst>
        </pc:spChg>
        <pc:spChg chg="add">
          <ac:chgData name="Noelynn Faith Batalingaya" userId="bf73b591-9934-4291-8e40-551a6a5e7605" providerId="ADAL" clId="{B11990AB-BB2E-8044-B103-3921FC1CCC0D}" dt="2025-02-04T20:39:34.358" v="91" actId="26606"/>
          <ac:spMkLst>
            <pc:docMk/>
            <pc:sldMk cId="2263895706" sldId="263"/>
            <ac:spMk id="13" creationId="{8E0105E7-23DB-4CF2-8258-FF47C7620F6E}"/>
          </ac:spMkLst>
        </pc:spChg>
        <pc:spChg chg="add">
          <ac:chgData name="Noelynn Faith Batalingaya" userId="bf73b591-9934-4291-8e40-551a6a5e7605" providerId="ADAL" clId="{B11990AB-BB2E-8044-B103-3921FC1CCC0D}" dt="2025-02-04T20:39:34.358" v="91" actId="26606"/>
          <ac:spMkLst>
            <pc:docMk/>
            <pc:sldMk cId="2263895706" sldId="263"/>
            <ac:spMk id="14" creationId="{074B4F7D-14B2-478B-8BF5-01E4E0C5D263}"/>
          </ac:spMkLst>
        </pc:spChg>
      </pc:sldChg>
      <pc:sldChg chg="addSp delSp modSp new mod setBg">
        <pc:chgData name="Noelynn Faith Batalingaya" userId="bf73b591-9934-4291-8e40-551a6a5e7605" providerId="ADAL" clId="{B11990AB-BB2E-8044-B103-3921FC1CCC0D}" dt="2025-02-07T00:41:25.646" v="146" actId="26606"/>
        <pc:sldMkLst>
          <pc:docMk/>
          <pc:sldMk cId="1090998155" sldId="264"/>
        </pc:sldMkLst>
        <pc:spChg chg="mod">
          <ac:chgData name="Noelynn Faith Batalingaya" userId="bf73b591-9934-4291-8e40-551a6a5e7605" providerId="ADAL" clId="{B11990AB-BB2E-8044-B103-3921FC1CCC0D}" dt="2025-02-07T00:40:06.149" v="139" actId="26606"/>
          <ac:spMkLst>
            <pc:docMk/>
            <pc:sldMk cId="1090998155" sldId="264"/>
            <ac:spMk id="2" creationId="{6CA3BCB9-2C02-44EE-55B3-3E8C7B59537E}"/>
          </ac:spMkLst>
        </pc:spChg>
        <pc:spChg chg="mod">
          <ac:chgData name="Noelynn Faith Batalingaya" userId="bf73b591-9934-4291-8e40-551a6a5e7605" providerId="ADAL" clId="{B11990AB-BB2E-8044-B103-3921FC1CCC0D}" dt="2025-02-07T00:41:25.646" v="146" actId="26606"/>
          <ac:spMkLst>
            <pc:docMk/>
            <pc:sldMk cId="1090998155" sldId="264"/>
            <ac:spMk id="3" creationId="{D32B5C2A-DBA8-81C5-13DF-2C0EBDE52E6C}"/>
          </ac:spMkLst>
        </pc:spChg>
        <pc:spChg chg="mod ord">
          <ac:chgData name="Noelynn Faith Batalingaya" userId="bf73b591-9934-4291-8e40-551a6a5e7605" providerId="ADAL" clId="{B11990AB-BB2E-8044-B103-3921FC1CCC0D}" dt="2025-02-07T00:41:25.646" v="146" actId="26606"/>
          <ac:spMkLst>
            <pc:docMk/>
            <pc:sldMk cId="1090998155" sldId="264"/>
            <ac:spMk id="5" creationId="{612359D0-1BA8-A1A0-E2C1-FB5A3604557C}"/>
          </ac:spMkLst>
        </pc:spChg>
        <pc:spChg chg="add del">
          <ac:chgData name="Noelynn Faith Batalingaya" userId="bf73b591-9934-4291-8e40-551a6a5e7605" providerId="ADAL" clId="{B11990AB-BB2E-8044-B103-3921FC1CCC0D}" dt="2025-02-07T00:40:06.149" v="139" actId="26606"/>
          <ac:spMkLst>
            <pc:docMk/>
            <pc:sldMk cId="1090998155" sldId="264"/>
            <ac:spMk id="9" creationId="{0B9EE3F3-89B7-43C3-8651-C4C96830993D}"/>
          </ac:spMkLst>
        </pc:spChg>
        <pc:spChg chg="add del">
          <ac:chgData name="Noelynn Faith Batalingaya" userId="bf73b591-9934-4291-8e40-551a6a5e7605" providerId="ADAL" clId="{B11990AB-BB2E-8044-B103-3921FC1CCC0D}" dt="2025-02-07T00:40:06.149" v="139" actId="26606"/>
          <ac:spMkLst>
            <pc:docMk/>
            <pc:sldMk cId="1090998155" sldId="264"/>
            <ac:spMk id="11" creationId="{33AE4636-AEEC-45D6-84D4-7AC2DA48ECF8}"/>
          </ac:spMkLst>
        </pc:spChg>
        <pc:spChg chg="add del">
          <ac:chgData name="Noelynn Faith Batalingaya" userId="bf73b591-9934-4291-8e40-551a6a5e7605" providerId="ADAL" clId="{B11990AB-BB2E-8044-B103-3921FC1CCC0D}" dt="2025-02-07T00:40:06.149" v="139" actId="26606"/>
          <ac:spMkLst>
            <pc:docMk/>
            <pc:sldMk cId="1090998155" sldId="264"/>
            <ac:spMk id="13" creationId="{8D9CE0F4-2EB2-4F1F-8AAC-DB3571D9FE10}"/>
          </ac:spMkLst>
        </pc:spChg>
        <pc:spChg chg="add del">
          <ac:chgData name="Noelynn Faith Batalingaya" userId="bf73b591-9934-4291-8e40-551a6a5e7605" providerId="ADAL" clId="{B11990AB-BB2E-8044-B103-3921FC1CCC0D}" dt="2025-02-07T00:40:06.142" v="138" actId="26606"/>
          <ac:spMkLst>
            <pc:docMk/>
            <pc:sldMk cId="1090998155" sldId="264"/>
            <ac:spMk id="1033" creationId="{C0763A76-9F1C-4FC5-82B7-DD475DA461B2}"/>
          </ac:spMkLst>
        </pc:spChg>
        <pc:spChg chg="add del">
          <ac:chgData name="Noelynn Faith Batalingaya" userId="bf73b591-9934-4291-8e40-551a6a5e7605" providerId="ADAL" clId="{B11990AB-BB2E-8044-B103-3921FC1CCC0D}" dt="2025-02-07T00:40:06.142" v="138" actId="26606"/>
          <ac:spMkLst>
            <pc:docMk/>
            <pc:sldMk cId="1090998155" sldId="264"/>
            <ac:spMk id="1035" creationId="{E81BF4F6-F2CF-4984-9D14-D6966D92F99F}"/>
          </ac:spMkLst>
        </pc:spChg>
        <pc:spChg chg="add del">
          <ac:chgData name="Noelynn Faith Batalingaya" userId="bf73b591-9934-4291-8e40-551a6a5e7605" providerId="ADAL" clId="{B11990AB-BB2E-8044-B103-3921FC1CCC0D}" dt="2025-02-07T00:41:25.646" v="146" actId="26606"/>
          <ac:spMkLst>
            <pc:docMk/>
            <pc:sldMk cId="1090998155" sldId="264"/>
            <ac:spMk id="1037" creationId="{45D37F4E-DDB4-456B-97E0-9937730A039F}"/>
          </ac:spMkLst>
        </pc:spChg>
        <pc:spChg chg="add del">
          <ac:chgData name="Noelynn Faith Batalingaya" userId="bf73b591-9934-4291-8e40-551a6a5e7605" providerId="ADAL" clId="{B11990AB-BB2E-8044-B103-3921FC1CCC0D}" dt="2025-02-07T00:41:25.646" v="146" actId="26606"/>
          <ac:spMkLst>
            <pc:docMk/>
            <pc:sldMk cId="1090998155" sldId="264"/>
            <ac:spMk id="1038" creationId="{B2DD41CD-8F47-4F56-AD12-4E2FF7696987}"/>
          </ac:spMkLst>
        </pc:spChg>
        <pc:spChg chg="add">
          <ac:chgData name="Noelynn Faith Batalingaya" userId="bf73b591-9934-4291-8e40-551a6a5e7605" providerId="ADAL" clId="{B11990AB-BB2E-8044-B103-3921FC1CCC0D}" dt="2025-02-07T00:41:25.646" v="146" actId="26606"/>
          <ac:spMkLst>
            <pc:docMk/>
            <pc:sldMk cId="1090998155" sldId="264"/>
            <ac:spMk id="1043" creationId="{45D37F4E-DDB4-456B-97E0-9937730A039F}"/>
          </ac:spMkLst>
        </pc:spChg>
        <pc:spChg chg="add">
          <ac:chgData name="Noelynn Faith Batalingaya" userId="bf73b591-9934-4291-8e40-551a6a5e7605" providerId="ADAL" clId="{B11990AB-BB2E-8044-B103-3921FC1CCC0D}" dt="2025-02-07T00:41:25.646" v="146" actId="26606"/>
          <ac:spMkLst>
            <pc:docMk/>
            <pc:sldMk cId="1090998155" sldId="264"/>
            <ac:spMk id="1045" creationId="{B2DD41CD-8F47-4F56-AD12-4E2FF7696987}"/>
          </ac:spMkLst>
        </pc:spChg>
        <pc:picChg chg="add del mod">
          <ac:chgData name="Noelynn Faith Batalingaya" userId="bf73b591-9934-4291-8e40-551a6a5e7605" providerId="ADAL" clId="{B11990AB-BB2E-8044-B103-3921FC1CCC0D}" dt="2025-02-07T00:39:42.712" v="132" actId="21"/>
          <ac:picMkLst>
            <pc:docMk/>
            <pc:sldMk cId="1090998155" sldId="264"/>
            <ac:picMk id="4" creationId="{256B5E80-18F1-B1EA-2FE0-521F94AFA015}"/>
          </ac:picMkLst>
        </pc:picChg>
        <pc:picChg chg="add del">
          <ac:chgData name="Noelynn Faith Batalingaya" userId="bf73b591-9934-4291-8e40-551a6a5e7605" providerId="ADAL" clId="{B11990AB-BB2E-8044-B103-3921FC1CCC0D}" dt="2025-02-07T00:39:42.712" v="132" actId="21"/>
          <ac:picMkLst>
            <pc:docMk/>
            <pc:sldMk cId="1090998155" sldId="264"/>
            <ac:picMk id="1026" creationId="{05971AD9-FC2A-B609-1CFC-4F5318D92E03}"/>
          </ac:picMkLst>
        </pc:picChg>
        <pc:picChg chg="add del mod">
          <ac:chgData name="Noelynn Faith Batalingaya" userId="bf73b591-9934-4291-8e40-551a6a5e7605" providerId="ADAL" clId="{B11990AB-BB2E-8044-B103-3921FC1CCC0D}" dt="2025-02-07T00:41:08.648" v="141" actId="21"/>
          <ac:picMkLst>
            <pc:docMk/>
            <pc:sldMk cId="1090998155" sldId="264"/>
            <ac:picMk id="1028" creationId="{F6293A6D-3359-5D7D-6646-0E232FFA8E26}"/>
          </ac:picMkLst>
        </pc:picChg>
        <pc:picChg chg="add del">
          <ac:chgData name="Noelynn Faith Batalingaya" userId="bf73b591-9934-4291-8e40-551a6a5e7605" providerId="ADAL" clId="{B11990AB-BB2E-8044-B103-3921FC1CCC0D}" dt="2025-02-07T00:41:08.648" v="141" actId="21"/>
          <ac:picMkLst>
            <pc:docMk/>
            <pc:sldMk cId="1090998155" sldId="264"/>
            <ac:picMk id="1030" creationId="{1AF3ABC0-8BF5-723B-A1B4-33075C9AD0DF}"/>
          </ac:picMkLst>
        </pc:picChg>
        <pc:picChg chg="add mod">
          <ac:chgData name="Noelynn Faith Batalingaya" userId="bf73b591-9934-4291-8e40-551a6a5e7605" providerId="ADAL" clId="{B11990AB-BB2E-8044-B103-3921FC1CCC0D}" dt="2025-02-07T00:41:25.646" v="146" actId="26606"/>
          <ac:picMkLst>
            <pc:docMk/>
            <pc:sldMk cId="1090998155" sldId="264"/>
            <ac:picMk id="1032" creationId="{9D582F15-60AB-7921-15D0-5E856BD2DE00}"/>
          </ac:picMkLst>
        </pc:picChg>
      </pc:sldChg>
      <pc:sldChg chg="addSp delSp modSp new mod setBg">
        <pc:chgData name="Noelynn Faith Batalingaya" userId="bf73b591-9934-4291-8e40-551a6a5e7605" providerId="ADAL" clId="{B11990AB-BB2E-8044-B103-3921FC1CCC0D}" dt="2025-02-04T20:39:57.387" v="94" actId="26606"/>
        <pc:sldMkLst>
          <pc:docMk/>
          <pc:sldMk cId="834740998" sldId="265"/>
        </pc:sldMkLst>
        <pc:spChg chg="mod">
          <ac:chgData name="Noelynn Faith Batalingaya" userId="bf73b591-9934-4291-8e40-551a6a5e7605" providerId="ADAL" clId="{B11990AB-BB2E-8044-B103-3921FC1CCC0D}" dt="2025-02-04T20:39:57.387" v="94" actId="26606"/>
          <ac:spMkLst>
            <pc:docMk/>
            <pc:sldMk cId="834740998" sldId="265"/>
            <ac:spMk id="2" creationId="{8528CA69-6F2D-8DFE-3188-2254D32C736F}"/>
          </ac:spMkLst>
        </pc:spChg>
        <pc:spChg chg="mod">
          <ac:chgData name="Noelynn Faith Batalingaya" userId="bf73b591-9934-4291-8e40-551a6a5e7605" providerId="ADAL" clId="{B11990AB-BB2E-8044-B103-3921FC1CCC0D}" dt="2025-02-04T20:39:57.387" v="94" actId="26606"/>
          <ac:spMkLst>
            <pc:docMk/>
            <pc:sldMk cId="834740998" sldId="265"/>
            <ac:spMk id="3" creationId="{E81441DA-DCA0-BBFC-A735-B04B34EC7C38}"/>
          </ac:spMkLst>
        </pc:spChg>
        <pc:spChg chg="add">
          <ac:chgData name="Noelynn Faith Batalingaya" userId="bf73b591-9934-4291-8e40-551a6a5e7605" providerId="ADAL" clId="{B11990AB-BB2E-8044-B103-3921FC1CCC0D}" dt="2025-02-04T20:39:57.387" v="94" actId="26606"/>
          <ac:spMkLst>
            <pc:docMk/>
            <pc:sldMk cId="834740998" sldId="265"/>
            <ac:spMk id="16" creationId="{0B9EE3F3-89B7-43C3-8651-C4C96830993D}"/>
          </ac:spMkLst>
        </pc:spChg>
        <pc:spChg chg="add">
          <ac:chgData name="Noelynn Faith Batalingaya" userId="bf73b591-9934-4291-8e40-551a6a5e7605" providerId="ADAL" clId="{B11990AB-BB2E-8044-B103-3921FC1CCC0D}" dt="2025-02-04T20:39:57.387" v="94" actId="26606"/>
          <ac:spMkLst>
            <pc:docMk/>
            <pc:sldMk cId="834740998" sldId="265"/>
            <ac:spMk id="18" creationId="{33AE4636-AEEC-45D6-84D4-7AC2DA48ECF8}"/>
          </ac:spMkLst>
        </pc:spChg>
        <pc:spChg chg="add">
          <ac:chgData name="Noelynn Faith Batalingaya" userId="bf73b591-9934-4291-8e40-551a6a5e7605" providerId="ADAL" clId="{B11990AB-BB2E-8044-B103-3921FC1CCC0D}" dt="2025-02-04T20:39:57.387" v="94" actId="26606"/>
          <ac:spMkLst>
            <pc:docMk/>
            <pc:sldMk cId="834740998" sldId="265"/>
            <ac:spMk id="20" creationId="{8D9CE0F4-2EB2-4F1F-8AAC-DB3571D9FE10}"/>
          </ac:spMkLst>
        </pc:spChg>
        <pc:picChg chg="add mod">
          <ac:chgData name="Noelynn Faith Batalingaya" userId="bf73b591-9934-4291-8e40-551a6a5e7605" providerId="ADAL" clId="{B11990AB-BB2E-8044-B103-3921FC1CCC0D}" dt="2025-02-04T20:39:57.387" v="94" actId="26606"/>
          <ac:picMkLst>
            <pc:docMk/>
            <pc:sldMk cId="834740998" sldId="265"/>
            <ac:picMk id="5" creationId="{4D8EDF42-4435-0CDE-63A9-54A37E265744}"/>
          </ac:picMkLst>
        </pc:picChg>
      </pc:sldChg>
      <pc:sldChg chg="addSp delSp modSp new mod setBg">
        <pc:chgData name="Noelynn Faith Batalingaya" userId="bf73b591-9934-4291-8e40-551a6a5e7605" providerId="ADAL" clId="{B11990AB-BB2E-8044-B103-3921FC1CCC0D}" dt="2025-02-04T20:34:44.077" v="73" actId="26606"/>
        <pc:sldMkLst>
          <pc:docMk/>
          <pc:sldMk cId="919476837" sldId="266"/>
        </pc:sldMkLst>
      </pc:sldChg>
      <pc:sldChg chg="addSp modSp new mod setBg">
        <pc:chgData name="Noelynn Faith Batalingaya" userId="bf73b591-9934-4291-8e40-551a6a5e7605" providerId="ADAL" clId="{B11990AB-BB2E-8044-B103-3921FC1CCC0D}" dt="2025-02-05T22:09:21.171" v="104" actId="5793"/>
        <pc:sldMkLst>
          <pc:docMk/>
          <pc:sldMk cId="2105018248" sldId="267"/>
        </pc:sldMkLst>
        <pc:spChg chg="mod">
          <ac:chgData name="Noelynn Faith Batalingaya" userId="bf73b591-9934-4291-8e40-551a6a5e7605" providerId="ADAL" clId="{B11990AB-BB2E-8044-B103-3921FC1CCC0D}" dt="2025-02-04T20:34:58.362" v="74" actId="26606"/>
          <ac:spMkLst>
            <pc:docMk/>
            <pc:sldMk cId="2105018248" sldId="267"/>
            <ac:spMk id="2" creationId="{A950AC95-0F89-DE3C-4360-269F3266B84A}"/>
          </ac:spMkLst>
        </pc:spChg>
        <pc:spChg chg="mod">
          <ac:chgData name="Noelynn Faith Batalingaya" userId="bf73b591-9934-4291-8e40-551a6a5e7605" providerId="ADAL" clId="{B11990AB-BB2E-8044-B103-3921FC1CCC0D}" dt="2025-02-05T22:09:21.171" v="104" actId="5793"/>
          <ac:spMkLst>
            <pc:docMk/>
            <pc:sldMk cId="2105018248" sldId="267"/>
            <ac:spMk id="3" creationId="{2764E98A-34C6-BE24-DC24-3C1727468CE6}"/>
          </ac:spMkLst>
        </pc:spChg>
      </pc:sldChg>
      <pc:sldChg chg="addSp modSp new mod setBg">
        <pc:chgData name="Noelynn Faith Batalingaya" userId="bf73b591-9934-4291-8e40-551a6a5e7605" providerId="ADAL" clId="{B11990AB-BB2E-8044-B103-3921FC1CCC0D}" dt="2025-02-05T22:14:00.674" v="126" actId="20577"/>
        <pc:sldMkLst>
          <pc:docMk/>
          <pc:sldMk cId="2552456218" sldId="268"/>
        </pc:sldMkLst>
        <pc:spChg chg="mod">
          <ac:chgData name="Noelynn Faith Batalingaya" userId="bf73b591-9934-4291-8e40-551a6a5e7605" providerId="ADAL" clId="{B11990AB-BB2E-8044-B103-3921FC1CCC0D}" dt="2025-02-04T20:35:15.026" v="75" actId="26606"/>
          <ac:spMkLst>
            <pc:docMk/>
            <pc:sldMk cId="2552456218" sldId="268"/>
            <ac:spMk id="2" creationId="{AC114EF5-0D4D-AB69-957C-1A73AF88A341}"/>
          </ac:spMkLst>
        </pc:spChg>
        <pc:spChg chg="mod">
          <ac:chgData name="Noelynn Faith Batalingaya" userId="bf73b591-9934-4291-8e40-551a6a5e7605" providerId="ADAL" clId="{B11990AB-BB2E-8044-B103-3921FC1CCC0D}" dt="2025-02-05T22:14:00.674" v="126" actId="20577"/>
          <ac:spMkLst>
            <pc:docMk/>
            <pc:sldMk cId="2552456218" sldId="268"/>
            <ac:spMk id="3" creationId="{9A316FDB-0E77-AB21-8072-E4B635877A1B}"/>
          </ac:spMkLst>
        </pc:spChg>
        <pc:spChg chg="add">
          <ac:chgData name="Noelynn Faith Batalingaya" userId="bf73b591-9934-4291-8e40-551a6a5e7605" providerId="ADAL" clId="{B11990AB-BB2E-8044-B103-3921FC1CCC0D}" dt="2025-02-04T20:35:15.026" v="75" actId="26606"/>
          <ac:spMkLst>
            <pc:docMk/>
            <pc:sldMk cId="2552456218" sldId="268"/>
            <ac:spMk id="9" creationId="{C0763A76-9F1C-4FC5-82B7-DD475DA461B2}"/>
          </ac:spMkLst>
        </pc:spChg>
        <pc:spChg chg="add">
          <ac:chgData name="Noelynn Faith Batalingaya" userId="bf73b591-9934-4291-8e40-551a6a5e7605" providerId="ADAL" clId="{B11990AB-BB2E-8044-B103-3921FC1CCC0D}" dt="2025-02-04T20:35:15.026" v="75" actId="26606"/>
          <ac:spMkLst>
            <pc:docMk/>
            <pc:sldMk cId="2552456218" sldId="268"/>
            <ac:spMk id="11" creationId="{E81BF4F6-F2CF-4984-9D14-D6966D92F99F}"/>
          </ac:spMkLst>
        </pc:spChg>
        <pc:picChg chg="add">
          <ac:chgData name="Noelynn Faith Batalingaya" userId="bf73b591-9934-4291-8e40-551a6a5e7605" providerId="ADAL" clId="{B11990AB-BB2E-8044-B103-3921FC1CCC0D}" dt="2025-02-04T20:35:15.026" v="75" actId="26606"/>
          <ac:picMkLst>
            <pc:docMk/>
            <pc:sldMk cId="2552456218" sldId="268"/>
            <ac:picMk id="5" creationId="{046C7869-EC00-6511-B7D6-13795F49BC5A}"/>
          </ac:picMkLst>
        </pc:picChg>
      </pc:sldChg>
      <pc:sldChg chg="addSp modSp new mod setBg">
        <pc:chgData name="Noelynn Faith Batalingaya" userId="bf73b591-9934-4291-8e40-551a6a5e7605" providerId="ADAL" clId="{B11990AB-BB2E-8044-B103-3921FC1CCC0D}" dt="2025-02-05T22:09:31.870" v="108" actId="5793"/>
        <pc:sldMkLst>
          <pc:docMk/>
          <pc:sldMk cId="3747916783" sldId="269"/>
        </pc:sldMkLst>
        <pc:spChg chg="mod">
          <ac:chgData name="Noelynn Faith Batalingaya" userId="bf73b591-9934-4291-8e40-551a6a5e7605" providerId="ADAL" clId="{B11990AB-BB2E-8044-B103-3921FC1CCC0D}" dt="2025-02-04T20:40:03.621" v="95" actId="26606"/>
          <ac:spMkLst>
            <pc:docMk/>
            <pc:sldMk cId="3747916783" sldId="269"/>
            <ac:spMk id="2" creationId="{96C81210-F043-62FA-34C5-5EB9E4FA9D8D}"/>
          </ac:spMkLst>
        </pc:spChg>
        <pc:spChg chg="mod">
          <ac:chgData name="Noelynn Faith Batalingaya" userId="bf73b591-9934-4291-8e40-551a6a5e7605" providerId="ADAL" clId="{B11990AB-BB2E-8044-B103-3921FC1CCC0D}" dt="2025-02-05T22:09:31.870" v="108" actId="5793"/>
          <ac:spMkLst>
            <pc:docMk/>
            <pc:sldMk cId="3747916783" sldId="269"/>
            <ac:spMk id="3" creationId="{185BC9B4-28E0-D324-4219-48BB2F5DB2DC}"/>
          </ac:spMkLst>
        </pc:spChg>
        <pc:spChg chg="add">
          <ac:chgData name="Noelynn Faith Batalingaya" userId="bf73b591-9934-4291-8e40-551a6a5e7605" providerId="ADAL" clId="{B11990AB-BB2E-8044-B103-3921FC1CCC0D}" dt="2025-02-04T20:40:03.621" v="95" actId="26606"/>
          <ac:spMkLst>
            <pc:docMk/>
            <pc:sldMk cId="3747916783" sldId="269"/>
            <ac:spMk id="8" creationId="{DAF1966E-FD40-4A4A-B61B-C4DF7FA05F06}"/>
          </ac:spMkLst>
        </pc:spChg>
        <pc:spChg chg="add">
          <ac:chgData name="Noelynn Faith Batalingaya" userId="bf73b591-9934-4291-8e40-551a6a5e7605" providerId="ADAL" clId="{B11990AB-BB2E-8044-B103-3921FC1CCC0D}" dt="2025-02-04T20:40:03.621" v="95" actId="26606"/>
          <ac:spMkLst>
            <pc:docMk/>
            <pc:sldMk cId="3747916783" sldId="269"/>
            <ac:spMk id="10" creationId="{047BFA19-D45E-416B-A404-7AF2F3F27017}"/>
          </ac:spMkLst>
        </pc:spChg>
        <pc:spChg chg="add">
          <ac:chgData name="Noelynn Faith Batalingaya" userId="bf73b591-9934-4291-8e40-551a6a5e7605" providerId="ADAL" clId="{B11990AB-BB2E-8044-B103-3921FC1CCC0D}" dt="2025-02-04T20:40:03.621" v="95" actId="26606"/>
          <ac:spMkLst>
            <pc:docMk/>
            <pc:sldMk cId="3747916783" sldId="269"/>
            <ac:spMk id="12" creationId="{8E0105E7-23DB-4CF2-8258-FF47C7620F6E}"/>
          </ac:spMkLst>
        </pc:spChg>
        <pc:spChg chg="add">
          <ac:chgData name="Noelynn Faith Batalingaya" userId="bf73b591-9934-4291-8e40-551a6a5e7605" providerId="ADAL" clId="{B11990AB-BB2E-8044-B103-3921FC1CCC0D}" dt="2025-02-04T20:40:03.621" v="95" actId="26606"/>
          <ac:spMkLst>
            <pc:docMk/>
            <pc:sldMk cId="3747916783" sldId="269"/>
            <ac:spMk id="14" creationId="{074B4F7D-14B2-478B-8BF5-01E4E0C5D263}"/>
          </ac:spMkLst>
        </pc:spChg>
      </pc:sldChg>
      <pc:sldChg chg="addSp delSp modSp new mod setBg">
        <pc:chgData name="Noelynn Faith Batalingaya" userId="bf73b591-9934-4291-8e40-551a6a5e7605" providerId="ADAL" clId="{B11990AB-BB2E-8044-B103-3921FC1CCC0D}" dt="2025-02-04T20:38:54.498" v="87" actId="26606"/>
        <pc:sldMkLst>
          <pc:docMk/>
          <pc:sldMk cId="3911321208" sldId="270"/>
        </pc:sldMkLst>
        <pc:spChg chg="mod">
          <ac:chgData name="Noelynn Faith Batalingaya" userId="bf73b591-9934-4291-8e40-551a6a5e7605" providerId="ADAL" clId="{B11990AB-BB2E-8044-B103-3921FC1CCC0D}" dt="2025-02-04T20:38:54.498" v="87" actId="26606"/>
          <ac:spMkLst>
            <pc:docMk/>
            <pc:sldMk cId="3911321208" sldId="270"/>
            <ac:spMk id="2" creationId="{2ABE1472-90E4-ED2E-E056-8070323430EA}"/>
          </ac:spMkLst>
        </pc:spChg>
        <pc:spChg chg="add">
          <ac:chgData name="Noelynn Faith Batalingaya" userId="bf73b591-9934-4291-8e40-551a6a5e7605" providerId="ADAL" clId="{B11990AB-BB2E-8044-B103-3921FC1CCC0D}" dt="2025-02-04T20:38:54.498" v="87" actId="26606"/>
          <ac:spMkLst>
            <pc:docMk/>
            <pc:sldMk cId="3911321208" sldId="270"/>
            <ac:spMk id="9" creationId="{7517A47C-B2E5-4B79-8061-D74B1311AF6E}"/>
          </ac:spMkLst>
        </pc:spChg>
        <pc:spChg chg="add">
          <ac:chgData name="Noelynn Faith Batalingaya" userId="bf73b591-9934-4291-8e40-551a6a5e7605" providerId="ADAL" clId="{B11990AB-BB2E-8044-B103-3921FC1CCC0D}" dt="2025-02-04T20:38:54.498" v="87" actId="26606"/>
          <ac:spMkLst>
            <pc:docMk/>
            <pc:sldMk cId="3911321208" sldId="270"/>
            <ac:spMk id="11" creationId="{C505E780-2083-4CB5-A42A-5E0E2908ECC3}"/>
          </ac:spMkLst>
        </pc:spChg>
        <pc:spChg chg="add">
          <ac:chgData name="Noelynn Faith Batalingaya" userId="bf73b591-9934-4291-8e40-551a6a5e7605" providerId="ADAL" clId="{B11990AB-BB2E-8044-B103-3921FC1CCC0D}" dt="2025-02-04T20:38:54.498" v="87" actId="26606"/>
          <ac:spMkLst>
            <pc:docMk/>
            <pc:sldMk cId="3911321208" sldId="270"/>
            <ac:spMk id="13" creationId="{D2C0AE1C-0118-41AE-8A10-7CDCBF10E96F}"/>
          </ac:spMkLst>
        </pc:spChg>
        <pc:spChg chg="add">
          <ac:chgData name="Noelynn Faith Batalingaya" userId="bf73b591-9934-4291-8e40-551a6a5e7605" providerId="ADAL" clId="{B11990AB-BB2E-8044-B103-3921FC1CCC0D}" dt="2025-02-04T20:38:54.498" v="87" actId="26606"/>
          <ac:spMkLst>
            <pc:docMk/>
            <pc:sldMk cId="3911321208" sldId="270"/>
            <ac:spMk id="15" creationId="{463EEC44-1BA3-44ED-81FC-A644B04B2A44}"/>
          </ac:spMkLst>
        </pc:spChg>
        <pc:graphicFrameChg chg="add">
          <ac:chgData name="Noelynn Faith Batalingaya" userId="bf73b591-9934-4291-8e40-551a6a5e7605" providerId="ADAL" clId="{B11990AB-BB2E-8044-B103-3921FC1CCC0D}" dt="2025-02-04T20:38:54.498" v="87" actId="26606"/>
          <ac:graphicFrameMkLst>
            <pc:docMk/>
            <pc:sldMk cId="3911321208" sldId="270"/>
            <ac:graphicFrameMk id="5" creationId="{98966585-D634-4960-3141-42C4ABCDB594}"/>
          </ac:graphicFrameMkLst>
        </pc:graphicFrameChg>
      </pc:sldChg>
      <pc:sldChg chg="addSp delSp modSp new mod setBg">
        <pc:chgData name="Noelynn Faith Batalingaya" userId="bf73b591-9934-4291-8e40-551a6a5e7605" providerId="ADAL" clId="{B11990AB-BB2E-8044-B103-3921FC1CCC0D}" dt="2025-02-04T20:40:16.908" v="96" actId="26606"/>
        <pc:sldMkLst>
          <pc:docMk/>
          <pc:sldMk cId="937890463" sldId="271"/>
        </pc:sldMkLst>
      </pc:sldChg>
      <pc:sldChg chg="addSp modSp new mod setBg">
        <pc:chgData name="Noelynn Faith Batalingaya" userId="bf73b591-9934-4291-8e40-551a6a5e7605" providerId="ADAL" clId="{B11990AB-BB2E-8044-B103-3921FC1CCC0D}" dt="2025-02-05T22:09:41.992" v="111" actId="5793"/>
        <pc:sldMkLst>
          <pc:docMk/>
          <pc:sldMk cId="384917435" sldId="272"/>
        </pc:sldMkLst>
        <pc:spChg chg="mod">
          <ac:chgData name="Noelynn Faith Batalingaya" userId="bf73b591-9934-4291-8e40-551a6a5e7605" providerId="ADAL" clId="{B11990AB-BB2E-8044-B103-3921FC1CCC0D}" dt="2025-02-04T20:39:16.740" v="88" actId="26606"/>
          <ac:spMkLst>
            <pc:docMk/>
            <pc:sldMk cId="384917435" sldId="272"/>
            <ac:spMk id="2" creationId="{32475811-6969-4AEA-F3FE-4D2635B7A241}"/>
          </ac:spMkLst>
        </pc:spChg>
        <pc:spChg chg="mod">
          <ac:chgData name="Noelynn Faith Batalingaya" userId="bf73b591-9934-4291-8e40-551a6a5e7605" providerId="ADAL" clId="{B11990AB-BB2E-8044-B103-3921FC1CCC0D}" dt="2025-02-05T22:09:41.992" v="111" actId="5793"/>
          <ac:spMkLst>
            <pc:docMk/>
            <pc:sldMk cId="384917435" sldId="272"/>
            <ac:spMk id="3" creationId="{119E67D8-0B2E-9E64-BB0E-9A30F9B5825E}"/>
          </ac:spMkLst>
        </pc:spChg>
      </pc:sldChg>
      <pc:sldChg chg="addSp modSp new mod setBg">
        <pc:chgData name="Noelynn Faith Batalingaya" userId="bf73b591-9934-4291-8e40-551a6a5e7605" providerId="ADAL" clId="{B11990AB-BB2E-8044-B103-3921FC1CCC0D}" dt="2025-02-05T22:27:53.632" v="127" actId="21"/>
        <pc:sldMkLst>
          <pc:docMk/>
          <pc:sldMk cId="3006979196" sldId="273"/>
        </pc:sldMkLst>
      </pc:sldChg>
      <pc:sldChg chg="addSp modSp new mod setBg">
        <pc:chgData name="Noelynn Faith Batalingaya" userId="bf73b591-9934-4291-8e40-551a6a5e7605" providerId="ADAL" clId="{B11990AB-BB2E-8044-B103-3921FC1CCC0D}" dt="2025-02-05T22:31:27.948" v="128" actId="5793"/>
        <pc:sldMkLst>
          <pc:docMk/>
          <pc:sldMk cId="2689936223" sldId="274"/>
        </pc:sldMkLst>
        <pc:spChg chg="mod">
          <ac:chgData name="Noelynn Faith Batalingaya" userId="bf73b591-9934-4291-8e40-551a6a5e7605" providerId="ADAL" clId="{B11990AB-BB2E-8044-B103-3921FC1CCC0D}" dt="2025-02-04T20:39:21.488" v="89" actId="26606"/>
          <ac:spMkLst>
            <pc:docMk/>
            <pc:sldMk cId="2689936223" sldId="274"/>
            <ac:spMk id="2" creationId="{0C5F4A29-0C4E-DD2A-64C5-498E1B1E2243}"/>
          </ac:spMkLst>
        </pc:spChg>
        <pc:spChg chg="mod">
          <ac:chgData name="Noelynn Faith Batalingaya" userId="bf73b591-9934-4291-8e40-551a6a5e7605" providerId="ADAL" clId="{B11990AB-BB2E-8044-B103-3921FC1CCC0D}" dt="2025-02-05T22:31:27.948" v="128" actId="5793"/>
          <ac:spMkLst>
            <pc:docMk/>
            <pc:sldMk cId="2689936223" sldId="274"/>
            <ac:spMk id="3" creationId="{10E11EBC-97A7-DBD3-B3CF-61464F53E541}"/>
          </ac:spMkLst>
        </pc:spChg>
        <pc:spChg chg="add">
          <ac:chgData name="Noelynn Faith Batalingaya" userId="bf73b591-9934-4291-8e40-551a6a5e7605" providerId="ADAL" clId="{B11990AB-BB2E-8044-B103-3921FC1CCC0D}" dt="2025-02-04T20:39:21.488" v="89" actId="26606"/>
          <ac:spMkLst>
            <pc:docMk/>
            <pc:sldMk cId="2689936223" sldId="274"/>
            <ac:spMk id="8" creationId="{DAF1966E-FD40-4A4A-B61B-C4DF7FA05F06}"/>
          </ac:spMkLst>
        </pc:spChg>
        <pc:spChg chg="add">
          <ac:chgData name="Noelynn Faith Batalingaya" userId="bf73b591-9934-4291-8e40-551a6a5e7605" providerId="ADAL" clId="{B11990AB-BB2E-8044-B103-3921FC1CCC0D}" dt="2025-02-04T20:39:21.488" v="89" actId="26606"/>
          <ac:spMkLst>
            <pc:docMk/>
            <pc:sldMk cId="2689936223" sldId="274"/>
            <ac:spMk id="10" creationId="{047BFA19-D45E-416B-A404-7AF2F3F27017}"/>
          </ac:spMkLst>
        </pc:spChg>
        <pc:spChg chg="add">
          <ac:chgData name="Noelynn Faith Batalingaya" userId="bf73b591-9934-4291-8e40-551a6a5e7605" providerId="ADAL" clId="{B11990AB-BB2E-8044-B103-3921FC1CCC0D}" dt="2025-02-04T20:39:21.488" v="89" actId="26606"/>
          <ac:spMkLst>
            <pc:docMk/>
            <pc:sldMk cId="2689936223" sldId="274"/>
            <ac:spMk id="12" creationId="{8E0105E7-23DB-4CF2-8258-FF47C7620F6E}"/>
          </ac:spMkLst>
        </pc:spChg>
        <pc:spChg chg="add">
          <ac:chgData name="Noelynn Faith Batalingaya" userId="bf73b591-9934-4291-8e40-551a6a5e7605" providerId="ADAL" clId="{B11990AB-BB2E-8044-B103-3921FC1CCC0D}" dt="2025-02-04T20:39:21.488" v="89" actId="26606"/>
          <ac:spMkLst>
            <pc:docMk/>
            <pc:sldMk cId="2689936223" sldId="274"/>
            <ac:spMk id="14" creationId="{074B4F7D-14B2-478B-8BF5-01E4E0C5D263}"/>
          </ac:spMkLst>
        </pc:spChg>
      </pc:sldChg>
    </pc:docChg>
  </pc:docChgLst>
  <pc:docChgLst>
    <pc:chgData name="Grace Simonson" userId="S::gsimonson25@wooster.edu::05391256-ae49-4dbb-a93d-f8abf92b8c71" providerId="AD" clId="Web-{1C43C022-846B-F66B-0E36-EF63F8E6EBF0}"/>
    <pc:docChg chg="mod modSld">
      <pc:chgData name="Grace Simonson" userId="S::gsimonson25@wooster.edu::05391256-ae49-4dbb-a93d-f8abf92b8c71" providerId="AD" clId="Web-{1C43C022-846B-F66B-0E36-EF63F8E6EBF0}" dt="2025-02-02T22:39:44.023" v="8" actId="20577"/>
      <pc:docMkLst>
        <pc:docMk/>
      </pc:docMkLst>
      <pc:sldChg chg="modSp">
        <pc:chgData name="Grace Simonson" userId="S::gsimonson25@wooster.edu::05391256-ae49-4dbb-a93d-f8abf92b8c71" providerId="AD" clId="Web-{1C43C022-846B-F66B-0E36-EF63F8E6EBF0}" dt="2025-02-02T22:39:44.023" v="8" actId="20577"/>
        <pc:sldMkLst>
          <pc:docMk/>
          <pc:sldMk cId="109857222" sldId="256"/>
        </pc:sldMkLst>
        <pc:spChg chg="mod">
          <ac:chgData name="Grace Simonson" userId="S::gsimonson25@wooster.edu::05391256-ae49-4dbb-a93d-f8abf92b8c71" providerId="AD" clId="Web-{1C43C022-846B-F66B-0E36-EF63F8E6EBF0}" dt="2025-02-02T22:39:44.023" v="8" actId="20577"/>
          <ac:spMkLst>
            <pc:docMk/>
            <pc:sldMk cId="109857222" sldId="256"/>
            <ac:spMk id="2" creationId="{00000000-0000-0000-0000-000000000000}"/>
          </ac:spMkLst>
        </pc:spChg>
      </pc:sldChg>
    </pc:docChg>
  </pc:docChgLst>
  <pc:docChgLst>
    <pc:chgData name="Rm Hoque" userId="S::rhoque25@wooster.edu::f44dbe41-a453-4d6e-811d-96be70a0acee" providerId="AD" clId="Web-{095941D9-F443-CC40-97A4-850BC0772568}"/>
    <pc:docChg chg="modSld">
      <pc:chgData name="Rm Hoque" userId="S::rhoque25@wooster.edu::f44dbe41-a453-4d6e-811d-96be70a0acee" providerId="AD" clId="Web-{095941D9-F443-CC40-97A4-850BC0772568}" dt="2025-02-07T00:32:36.943" v="178" actId="1076"/>
      <pc:docMkLst>
        <pc:docMk/>
      </pc:docMkLst>
      <pc:sldChg chg="addSp modSp">
        <pc:chgData name="Rm Hoque" userId="S::rhoque25@wooster.edu::f44dbe41-a453-4d6e-811d-96be70a0acee" providerId="AD" clId="Web-{095941D9-F443-CC40-97A4-850BC0772568}" dt="2025-02-07T00:32:36.943" v="178" actId="1076"/>
        <pc:sldMkLst>
          <pc:docMk/>
          <pc:sldMk cId="3961483250" sldId="275"/>
        </pc:sldMkLst>
        <pc:spChg chg="mod">
          <ac:chgData name="Rm Hoque" userId="S::rhoque25@wooster.edu::f44dbe41-a453-4d6e-811d-96be70a0acee" providerId="AD" clId="Web-{095941D9-F443-CC40-97A4-850BC0772568}" dt="2025-02-07T00:31:59.942" v="170" actId="20577"/>
          <ac:spMkLst>
            <pc:docMk/>
            <pc:sldMk cId="3961483250" sldId="275"/>
            <ac:spMk id="3" creationId="{57C8D667-795A-26B0-1FCE-D857D2D61A3C}"/>
          </ac:spMkLst>
        </pc:spChg>
        <pc:picChg chg="mod">
          <ac:chgData name="Rm Hoque" userId="S::rhoque25@wooster.edu::f44dbe41-a453-4d6e-811d-96be70a0acee" providerId="AD" clId="Web-{095941D9-F443-CC40-97A4-850BC0772568}" dt="2025-02-07T00:32:36.943" v="178" actId="1076"/>
          <ac:picMkLst>
            <pc:docMk/>
            <pc:sldMk cId="3961483250" sldId="275"/>
            <ac:picMk id="5" creationId="{86C23341-D89A-EC40-8227-6370A71231AE}"/>
          </ac:picMkLst>
        </pc:picChg>
        <pc:picChg chg="add mod">
          <ac:chgData name="Rm Hoque" userId="S::rhoque25@wooster.edu::f44dbe41-a453-4d6e-811d-96be70a0acee" providerId="AD" clId="Web-{095941D9-F443-CC40-97A4-850BC0772568}" dt="2025-02-07T00:32:34.755" v="177" actId="1076"/>
          <ac:picMkLst>
            <pc:docMk/>
            <pc:sldMk cId="3961483250" sldId="275"/>
            <ac:picMk id="6" creationId="{645A9898-631C-E8A3-0465-B3C9C6730A67}"/>
          </ac:picMkLst>
        </pc:picChg>
      </pc:sldChg>
    </pc:docChg>
  </pc:docChgLst>
  <pc:docChgLst>
    <pc:chgData name="Rm Hoque" userId="S::rhoque25@wooster.edu::f44dbe41-a453-4d6e-811d-96be70a0acee" providerId="AD" clId="Web-{B770AAE6-F9E0-43D6-FF1B-DA2ABE2BCAE5}"/>
    <pc:docChg chg="addSld modSld">
      <pc:chgData name="Rm Hoque" userId="S::rhoque25@wooster.edu::f44dbe41-a453-4d6e-811d-96be70a0acee" providerId="AD" clId="Web-{B770AAE6-F9E0-43D6-FF1B-DA2ABE2BCAE5}" dt="2025-02-05T04:21:32.193" v="74" actId="20577"/>
      <pc:docMkLst>
        <pc:docMk/>
      </pc:docMkLst>
      <pc:sldChg chg="modSp new">
        <pc:chgData name="Rm Hoque" userId="S::rhoque25@wooster.edu::f44dbe41-a453-4d6e-811d-96be70a0acee" providerId="AD" clId="Web-{B770AAE6-F9E0-43D6-FF1B-DA2ABE2BCAE5}" dt="2025-02-05T04:19:41.534" v="7" actId="20577"/>
        <pc:sldMkLst>
          <pc:docMk/>
          <pc:sldMk cId="3961483250" sldId="275"/>
        </pc:sldMkLst>
        <pc:spChg chg="mod">
          <ac:chgData name="Rm Hoque" userId="S::rhoque25@wooster.edu::f44dbe41-a453-4d6e-811d-96be70a0acee" providerId="AD" clId="Web-{B770AAE6-F9E0-43D6-FF1B-DA2ABE2BCAE5}" dt="2025-02-05T04:19:41.534" v="7" actId="20577"/>
          <ac:spMkLst>
            <pc:docMk/>
            <pc:sldMk cId="3961483250" sldId="275"/>
            <ac:spMk id="2" creationId="{C261E6EF-F4F5-4E5B-D7C9-E3187E64EA13}"/>
          </ac:spMkLst>
        </pc:spChg>
      </pc:sldChg>
      <pc:sldChg chg="modSp new">
        <pc:chgData name="Rm Hoque" userId="S::rhoque25@wooster.edu::f44dbe41-a453-4d6e-811d-96be70a0acee" providerId="AD" clId="Web-{B770AAE6-F9E0-43D6-FF1B-DA2ABE2BCAE5}" dt="2025-02-05T04:20:10.269" v="32" actId="20577"/>
        <pc:sldMkLst>
          <pc:docMk/>
          <pc:sldMk cId="180900825" sldId="276"/>
        </pc:sldMkLst>
        <pc:spChg chg="mod">
          <ac:chgData name="Rm Hoque" userId="S::rhoque25@wooster.edu::f44dbe41-a453-4d6e-811d-96be70a0acee" providerId="AD" clId="Web-{B770AAE6-F9E0-43D6-FF1B-DA2ABE2BCAE5}" dt="2025-02-05T04:20:10.269" v="32" actId="20577"/>
          <ac:spMkLst>
            <pc:docMk/>
            <pc:sldMk cId="180900825" sldId="276"/>
            <ac:spMk id="2" creationId="{9ECE2296-7478-69FB-1F88-D827C5A23FE8}"/>
          </ac:spMkLst>
        </pc:spChg>
      </pc:sldChg>
      <pc:sldChg chg="modSp new">
        <pc:chgData name="Rm Hoque" userId="S::rhoque25@wooster.edu::f44dbe41-a453-4d6e-811d-96be70a0acee" providerId="AD" clId="Web-{B770AAE6-F9E0-43D6-FF1B-DA2ABE2BCAE5}" dt="2025-02-05T04:21:32.193" v="74" actId="20577"/>
        <pc:sldMkLst>
          <pc:docMk/>
          <pc:sldMk cId="2509134752" sldId="277"/>
        </pc:sldMkLst>
        <pc:spChg chg="mod">
          <ac:chgData name="Rm Hoque" userId="S::rhoque25@wooster.edu::f44dbe41-a453-4d6e-811d-96be70a0acee" providerId="AD" clId="Web-{B770AAE6-F9E0-43D6-FF1B-DA2ABE2BCAE5}" dt="2025-02-05T04:21:32.193" v="74" actId="20577"/>
          <ac:spMkLst>
            <pc:docMk/>
            <pc:sldMk cId="2509134752" sldId="277"/>
            <ac:spMk id="2" creationId="{832B2BC9-178F-EE41-6CED-2D6E4C1154EF}"/>
          </ac:spMkLst>
        </pc:spChg>
      </pc:sldChg>
    </pc:docChg>
  </pc:docChgLst>
</pc:chgInfo>
</file>

<file path=ppt/comments/modernComment_104_2AAC8E11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E9780DAA-6328-4AB5-8AF6-BEBA9B443121}" authorId="{0A112C16-B72B-E84A-5489-03AEBD6F37BC}" status="resolved" created="2025-02-05T21:04:32.888" complete="100000">
    <pc:sldMkLst xmlns:pc="http://schemas.microsoft.com/office/powerpoint/2013/main/command">
      <pc:docMk/>
      <pc:sldMk cId="715951633" sldId="260"/>
    </pc:sldMkLst>
    <p188:txBody>
      <a:bodyPr/>
      <a:lstStyle/>
      <a:p>
        <a:r>
          <a:rPr lang="en-US"/>
          <a:t>Spread out points</a:t>
        </a:r>
      </a:p>
    </p188:txBody>
  </p188:cm>
</p188:cmLst>
</file>

<file path=ppt/comments/modernComment_108_41074F8B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824A0F87-CDF6-42F8-928F-38059C335358}" authorId="{0A112C16-B72B-E84A-5489-03AEBD6F37BC}" status="resolved" created="2025-02-05T21:02:07.729" complete="100000">
    <pc:sldMkLst xmlns:pc="http://schemas.microsoft.com/office/powerpoint/2013/main/command">
      <pc:docMk/>
      <pc:sldMk cId="1090998155" sldId="264"/>
    </pc:sldMkLst>
    <p188:txBody>
      <a:bodyPr/>
      <a:lstStyle/>
      <a:p>
        <a:r>
          <a:rPr lang="en-US"/>
          <a:t>Larger font</a:t>
        </a:r>
      </a:p>
    </p188:txBody>
  </p188:cm>
</p188:cmLst>
</file>

<file path=ppt/comments/modernComment_10B_7D780788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A185ED59-5D28-4840-996C-197E3789CDD5}" authorId="{0A112C16-B72B-E84A-5489-03AEBD6F37BC}" status="resolved" created="2025-02-05T21:03:00.418" complete="100000">
    <pc:sldMkLst xmlns:pc="http://schemas.microsoft.com/office/powerpoint/2013/main/command">
      <pc:docMk/>
      <pc:sldMk cId="2105018248" sldId="267"/>
    </pc:sldMkLst>
    <p188:txBody>
      <a:bodyPr/>
      <a:lstStyle/>
      <a:p>
        <a:r>
          <a:rPr lang="en-US"/>
          <a:t>drop conclusion?</a:t>
        </a:r>
      </a:p>
    </p188:txBody>
  </p188:cm>
  <p188:cm id="{D4F26919-8FEA-4067-989F-8AAB78410EB5}" authorId="{0A112C16-B72B-E84A-5489-03AEBD6F37BC}" status="resolved" created="2025-02-05T21:03:54.528" complete="100000">
    <pc:sldMkLst xmlns:pc="http://schemas.microsoft.com/office/powerpoint/2013/main/command">
      <pc:docMk/>
      <pc:sldMk cId="2105018248" sldId="267"/>
    </pc:sldMkLst>
    <p188:txBody>
      <a:bodyPr/>
      <a:lstStyle/>
      <a:p>
        <a:r>
          <a:rPr lang="en-US"/>
          <a:t>three bullets: spread out</a:t>
        </a:r>
      </a:p>
    </p188:txBody>
  </p188:cm>
</p188:cmLst>
</file>

<file path=ppt/comments/modernComment_113_EC1F6FF2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0C53A890-2F75-4EDB-949B-E7648B271E13}" authorId="{0A112C16-B72B-E84A-5489-03AEBD6F37BC}" status="resolved" created="2025-02-05T21:01:15.056" complete="100000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3961483250" sldId="275"/>
      <ac:spMk id="3" creationId="{57C8D667-795A-26B0-1FCE-D857D2D61A3C}"/>
    </ac:deMkLst>
    <p188:txBody>
      <a:bodyPr/>
      <a:lstStyle/>
      <a:p>
        <a:r>
          <a:rPr lang="en-US"/>
          <a:t>Add cycle visual</a:t>
        </a:r>
      </a:p>
    </p188:txBody>
  </p188:cm>
</p188:cmLst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C70217-E7E0-4FB4-9814-04C5D0C532B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C93C6C80-4E08-4AB1-BF5D-69EF415D346B}">
      <dgm:prSet/>
      <dgm:spPr/>
      <dgm:t>
        <a:bodyPr/>
        <a:lstStyle/>
        <a:p>
          <a:r>
            <a:rPr lang="en-US"/>
            <a:t>People often ask: “Why can’t things be simpler?” </a:t>
          </a:r>
        </a:p>
      </dgm:t>
    </dgm:pt>
    <dgm:pt modelId="{9677FAA5-541A-4294-9149-C28DDA279396}" type="parTrans" cxnId="{BC5F16D7-559C-4D7B-AA2E-C858D6D3903A}">
      <dgm:prSet/>
      <dgm:spPr/>
      <dgm:t>
        <a:bodyPr/>
        <a:lstStyle/>
        <a:p>
          <a:endParaRPr lang="en-US"/>
        </a:p>
      </dgm:t>
    </dgm:pt>
    <dgm:pt modelId="{2886DC82-EA73-49A7-B068-DADFE9192459}" type="sibTrans" cxnId="{BC5F16D7-559C-4D7B-AA2E-C858D6D3903A}">
      <dgm:prSet/>
      <dgm:spPr/>
      <dgm:t>
        <a:bodyPr/>
        <a:lstStyle/>
        <a:p>
          <a:endParaRPr lang="en-US"/>
        </a:p>
      </dgm:t>
    </dgm:pt>
    <dgm:pt modelId="{64297171-0A55-4927-84B8-3AA939E2CAEE}">
      <dgm:prSet/>
      <dgm:spPr/>
      <dgm:t>
        <a:bodyPr/>
        <a:lstStyle/>
        <a:p>
          <a:r>
            <a:rPr lang="en-US"/>
            <a:t>Answer: Tools must match the complexity of real-life tasks  </a:t>
          </a:r>
        </a:p>
      </dgm:t>
    </dgm:pt>
    <dgm:pt modelId="{0728C82A-2C38-4905-B878-4793B3A900E5}" type="parTrans" cxnId="{3554E699-274C-4AD0-B453-246EB7487ACE}">
      <dgm:prSet/>
      <dgm:spPr/>
      <dgm:t>
        <a:bodyPr/>
        <a:lstStyle/>
        <a:p>
          <a:endParaRPr lang="en-US"/>
        </a:p>
      </dgm:t>
    </dgm:pt>
    <dgm:pt modelId="{A57F43C3-AE4C-46A9-B63C-E8CFA7DCEBF1}" type="sibTrans" cxnId="{3554E699-274C-4AD0-B453-246EB7487ACE}">
      <dgm:prSet/>
      <dgm:spPr/>
      <dgm:t>
        <a:bodyPr/>
        <a:lstStyle/>
        <a:p>
          <a:endParaRPr lang="en-US"/>
        </a:p>
      </dgm:t>
    </dgm:pt>
    <dgm:pt modelId="{13DE6E44-05AB-4242-B215-3DE21F869AA6}">
      <dgm:prSet/>
      <dgm:spPr/>
      <dgm:t>
        <a:bodyPr/>
        <a:lstStyle/>
        <a:p>
          <a:r>
            <a:rPr lang="en-US"/>
            <a:t>Simplicity isn’t always the solution; clarity is </a:t>
          </a:r>
        </a:p>
      </dgm:t>
    </dgm:pt>
    <dgm:pt modelId="{F27E96F2-86DD-4247-89EE-FF60A1A5B0E0}" type="parTrans" cxnId="{D59F41FD-910B-4EA3-8234-8A89661F257D}">
      <dgm:prSet/>
      <dgm:spPr/>
      <dgm:t>
        <a:bodyPr/>
        <a:lstStyle/>
        <a:p>
          <a:endParaRPr lang="en-US"/>
        </a:p>
      </dgm:t>
    </dgm:pt>
    <dgm:pt modelId="{EB159ED6-AD1C-4875-9147-56A8CD493123}" type="sibTrans" cxnId="{D59F41FD-910B-4EA3-8234-8A89661F257D}">
      <dgm:prSet/>
      <dgm:spPr/>
      <dgm:t>
        <a:bodyPr/>
        <a:lstStyle/>
        <a:p>
          <a:endParaRPr lang="en-US"/>
        </a:p>
      </dgm:t>
    </dgm:pt>
    <dgm:pt modelId="{FD5B2B2B-FA96-471B-9D68-54CCD4157D2E}">
      <dgm:prSet/>
      <dgm:spPr/>
      <dgm:t>
        <a:bodyPr/>
        <a:lstStyle/>
        <a:p>
          <a:r>
            <a:rPr lang="en-US"/>
            <a:t>Example: A basic tool may not handle a complex task effectively  </a:t>
          </a:r>
        </a:p>
      </dgm:t>
    </dgm:pt>
    <dgm:pt modelId="{6D9C5BC0-F539-414D-AA4E-5CA0AD5F2826}" type="parTrans" cxnId="{5EEF3E24-8F1D-491C-AAE0-AD6F27E3CEFA}">
      <dgm:prSet/>
      <dgm:spPr/>
      <dgm:t>
        <a:bodyPr/>
        <a:lstStyle/>
        <a:p>
          <a:endParaRPr lang="en-US"/>
        </a:p>
      </dgm:t>
    </dgm:pt>
    <dgm:pt modelId="{479A8CF7-E36F-4CC9-8466-72FD8A9AA046}" type="sibTrans" cxnId="{5EEF3E24-8F1D-491C-AAE0-AD6F27E3CEFA}">
      <dgm:prSet/>
      <dgm:spPr/>
      <dgm:t>
        <a:bodyPr/>
        <a:lstStyle/>
        <a:p>
          <a:endParaRPr lang="en-US"/>
        </a:p>
      </dgm:t>
    </dgm:pt>
    <dgm:pt modelId="{C6C6381D-6841-4002-BA18-BCC6B0C78850}" type="pres">
      <dgm:prSet presAssocID="{58C70217-E7E0-4FB4-9814-04C5D0C532BE}" presName="root" presStyleCnt="0">
        <dgm:presLayoutVars>
          <dgm:dir/>
          <dgm:resizeHandles val="exact"/>
        </dgm:presLayoutVars>
      </dgm:prSet>
      <dgm:spPr/>
    </dgm:pt>
    <dgm:pt modelId="{35142DAF-956D-415F-8825-E7E14959ACA8}" type="pres">
      <dgm:prSet presAssocID="{C93C6C80-4E08-4AB1-BF5D-69EF415D346B}" presName="compNode" presStyleCnt="0"/>
      <dgm:spPr/>
    </dgm:pt>
    <dgm:pt modelId="{D7D4A608-8DC7-43E0-B3BC-D4B3EFBD16A8}" type="pres">
      <dgm:prSet presAssocID="{C93C6C80-4E08-4AB1-BF5D-69EF415D346B}" presName="bgRect" presStyleLbl="bgShp" presStyleIdx="0" presStyleCnt="4"/>
      <dgm:spPr/>
    </dgm:pt>
    <dgm:pt modelId="{F932AF43-4D1C-4D4C-90C3-AB0A2774E0C9}" type="pres">
      <dgm:prSet presAssocID="{C93C6C80-4E08-4AB1-BF5D-69EF415D346B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orkflow"/>
        </a:ext>
      </dgm:extLst>
    </dgm:pt>
    <dgm:pt modelId="{351D3A44-F6BE-43F5-800E-7DF5E16145EE}" type="pres">
      <dgm:prSet presAssocID="{C93C6C80-4E08-4AB1-BF5D-69EF415D346B}" presName="spaceRect" presStyleCnt="0"/>
      <dgm:spPr/>
    </dgm:pt>
    <dgm:pt modelId="{2716780F-466F-4418-8EE5-CBEABFCC3C7B}" type="pres">
      <dgm:prSet presAssocID="{C93C6C80-4E08-4AB1-BF5D-69EF415D346B}" presName="parTx" presStyleLbl="revTx" presStyleIdx="0" presStyleCnt="4">
        <dgm:presLayoutVars>
          <dgm:chMax val="0"/>
          <dgm:chPref val="0"/>
        </dgm:presLayoutVars>
      </dgm:prSet>
      <dgm:spPr/>
    </dgm:pt>
    <dgm:pt modelId="{45AD274B-6A4B-4CBA-B3B6-A47AB6476245}" type="pres">
      <dgm:prSet presAssocID="{2886DC82-EA73-49A7-B068-DADFE9192459}" presName="sibTrans" presStyleCnt="0"/>
      <dgm:spPr/>
    </dgm:pt>
    <dgm:pt modelId="{260D9190-8A3B-424B-B777-647208B9A2AF}" type="pres">
      <dgm:prSet presAssocID="{64297171-0A55-4927-84B8-3AA939E2CAEE}" presName="compNode" presStyleCnt="0"/>
      <dgm:spPr/>
    </dgm:pt>
    <dgm:pt modelId="{EF7C328B-C748-491E-ADD3-BC509E56ACB3}" type="pres">
      <dgm:prSet presAssocID="{64297171-0A55-4927-84B8-3AA939E2CAEE}" presName="bgRect" presStyleLbl="bgShp" presStyleIdx="1" presStyleCnt="4"/>
      <dgm:spPr/>
    </dgm:pt>
    <dgm:pt modelId="{33590B2B-C35B-437E-9C1F-2E60A63FEADB}" type="pres">
      <dgm:prSet presAssocID="{64297171-0A55-4927-84B8-3AA939E2CAEE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rawing Compass"/>
        </a:ext>
      </dgm:extLst>
    </dgm:pt>
    <dgm:pt modelId="{70F1BEEF-E94F-4545-BE15-F9F24461C20B}" type="pres">
      <dgm:prSet presAssocID="{64297171-0A55-4927-84B8-3AA939E2CAEE}" presName="spaceRect" presStyleCnt="0"/>
      <dgm:spPr/>
    </dgm:pt>
    <dgm:pt modelId="{F2A0F066-D614-42B2-B6FD-9315832E8AB0}" type="pres">
      <dgm:prSet presAssocID="{64297171-0A55-4927-84B8-3AA939E2CAEE}" presName="parTx" presStyleLbl="revTx" presStyleIdx="1" presStyleCnt="4">
        <dgm:presLayoutVars>
          <dgm:chMax val="0"/>
          <dgm:chPref val="0"/>
        </dgm:presLayoutVars>
      </dgm:prSet>
      <dgm:spPr/>
    </dgm:pt>
    <dgm:pt modelId="{63D30D43-A9E7-420D-B000-5EF05C45AE78}" type="pres">
      <dgm:prSet presAssocID="{A57F43C3-AE4C-46A9-B63C-E8CFA7DCEBF1}" presName="sibTrans" presStyleCnt="0"/>
      <dgm:spPr/>
    </dgm:pt>
    <dgm:pt modelId="{2E98D484-EED8-48BC-81BF-E4F5AC29ED81}" type="pres">
      <dgm:prSet presAssocID="{13DE6E44-05AB-4242-B215-3DE21F869AA6}" presName="compNode" presStyleCnt="0"/>
      <dgm:spPr/>
    </dgm:pt>
    <dgm:pt modelId="{85E93AD0-F350-4006-A4E7-7B1E8356F65D}" type="pres">
      <dgm:prSet presAssocID="{13DE6E44-05AB-4242-B215-3DE21F869AA6}" presName="bgRect" presStyleLbl="bgShp" presStyleIdx="2" presStyleCnt="4"/>
      <dgm:spPr/>
    </dgm:pt>
    <dgm:pt modelId="{9F5AF180-A341-45A6-A7B3-C1D000269853}" type="pres">
      <dgm:prSet presAssocID="{13DE6E44-05AB-4242-B215-3DE21F869AA6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yes"/>
        </a:ext>
      </dgm:extLst>
    </dgm:pt>
    <dgm:pt modelId="{64071406-727B-4546-9911-E2BCB0F004F0}" type="pres">
      <dgm:prSet presAssocID="{13DE6E44-05AB-4242-B215-3DE21F869AA6}" presName="spaceRect" presStyleCnt="0"/>
      <dgm:spPr/>
    </dgm:pt>
    <dgm:pt modelId="{618C24B8-1B26-4FAD-AD67-9B703C4DF902}" type="pres">
      <dgm:prSet presAssocID="{13DE6E44-05AB-4242-B215-3DE21F869AA6}" presName="parTx" presStyleLbl="revTx" presStyleIdx="2" presStyleCnt="4">
        <dgm:presLayoutVars>
          <dgm:chMax val="0"/>
          <dgm:chPref val="0"/>
        </dgm:presLayoutVars>
      </dgm:prSet>
      <dgm:spPr/>
    </dgm:pt>
    <dgm:pt modelId="{F6D768C4-B13B-4B51-84D6-C88F988CFA22}" type="pres">
      <dgm:prSet presAssocID="{EB159ED6-AD1C-4875-9147-56A8CD493123}" presName="sibTrans" presStyleCnt="0"/>
      <dgm:spPr/>
    </dgm:pt>
    <dgm:pt modelId="{E55E33D2-230D-4143-9D4E-831F93A4113C}" type="pres">
      <dgm:prSet presAssocID="{FD5B2B2B-FA96-471B-9D68-54CCD4157D2E}" presName="compNode" presStyleCnt="0"/>
      <dgm:spPr/>
    </dgm:pt>
    <dgm:pt modelId="{0BB5899F-E578-4595-B7A4-92C3E7D24707}" type="pres">
      <dgm:prSet presAssocID="{FD5B2B2B-FA96-471B-9D68-54CCD4157D2E}" presName="bgRect" presStyleLbl="bgShp" presStyleIdx="3" presStyleCnt="4"/>
      <dgm:spPr/>
    </dgm:pt>
    <dgm:pt modelId="{A16AE41F-97C5-4369-AD25-7573B15D1809}" type="pres">
      <dgm:prSet presAssocID="{FD5B2B2B-FA96-471B-9D68-54CCD4157D2E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ols"/>
        </a:ext>
      </dgm:extLst>
    </dgm:pt>
    <dgm:pt modelId="{6A343871-1B37-4BD9-A3AE-5260B48220A3}" type="pres">
      <dgm:prSet presAssocID="{FD5B2B2B-FA96-471B-9D68-54CCD4157D2E}" presName="spaceRect" presStyleCnt="0"/>
      <dgm:spPr/>
    </dgm:pt>
    <dgm:pt modelId="{0E118166-12B2-445E-AB49-1B5CD1C331A2}" type="pres">
      <dgm:prSet presAssocID="{FD5B2B2B-FA96-471B-9D68-54CCD4157D2E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CAFD4417-7E1F-492E-B9D6-A53EA8E92CCD}" type="presOf" srcId="{64297171-0A55-4927-84B8-3AA939E2CAEE}" destId="{F2A0F066-D614-42B2-B6FD-9315832E8AB0}" srcOrd="0" destOrd="0" presId="urn:microsoft.com/office/officeart/2018/2/layout/IconVerticalSolidList"/>
    <dgm:cxn modelId="{5EEF3E24-8F1D-491C-AAE0-AD6F27E3CEFA}" srcId="{58C70217-E7E0-4FB4-9814-04C5D0C532BE}" destId="{FD5B2B2B-FA96-471B-9D68-54CCD4157D2E}" srcOrd="3" destOrd="0" parTransId="{6D9C5BC0-F539-414D-AA4E-5CA0AD5F2826}" sibTransId="{479A8CF7-E36F-4CC9-8466-72FD8A9AA046}"/>
    <dgm:cxn modelId="{E72D7249-887C-4734-A345-3B5AE25EFC2B}" type="presOf" srcId="{58C70217-E7E0-4FB4-9814-04C5D0C532BE}" destId="{C6C6381D-6841-4002-BA18-BCC6B0C78850}" srcOrd="0" destOrd="0" presId="urn:microsoft.com/office/officeart/2018/2/layout/IconVerticalSolidList"/>
    <dgm:cxn modelId="{C349F673-A86A-473D-B330-C4124731CC99}" type="presOf" srcId="{FD5B2B2B-FA96-471B-9D68-54CCD4157D2E}" destId="{0E118166-12B2-445E-AB49-1B5CD1C331A2}" srcOrd="0" destOrd="0" presId="urn:microsoft.com/office/officeart/2018/2/layout/IconVerticalSolidList"/>
    <dgm:cxn modelId="{589A2796-7232-4576-919E-3E28B09C6F9D}" type="presOf" srcId="{13DE6E44-05AB-4242-B215-3DE21F869AA6}" destId="{618C24B8-1B26-4FAD-AD67-9B703C4DF902}" srcOrd="0" destOrd="0" presId="urn:microsoft.com/office/officeart/2018/2/layout/IconVerticalSolidList"/>
    <dgm:cxn modelId="{3554E699-274C-4AD0-B453-246EB7487ACE}" srcId="{58C70217-E7E0-4FB4-9814-04C5D0C532BE}" destId="{64297171-0A55-4927-84B8-3AA939E2CAEE}" srcOrd="1" destOrd="0" parTransId="{0728C82A-2C38-4905-B878-4793B3A900E5}" sibTransId="{A57F43C3-AE4C-46A9-B63C-E8CFA7DCEBF1}"/>
    <dgm:cxn modelId="{BC5F16D7-559C-4D7B-AA2E-C858D6D3903A}" srcId="{58C70217-E7E0-4FB4-9814-04C5D0C532BE}" destId="{C93C6C80-4E08-4AB1-BF5D-69EF415D346B}" srcOrd="0" destOrd="0" parTransId="{9677FAA5-541A-4294-9149-C28DDA279396}" sibTransId="{2886DC82-EA73-49A7-B068-DADFE9192459}"/>
    <dgm:cxn modelId="{CA68BDF8-BE27-44A4-BE62-520AA318EA14}" type="presOf" srcId="{C93C6C80-4E08-4AB1-BF5D-69EF415D346B}" destId="{2716780F-466F-4418-8EE5-CBEABFCC3C7B}" srcOrd="0" destOrd="0" presId="urn:microsoft.com/office/officeart/2018/2/layout/IconVerticalSolidList"/>
    <dgm:cxn modelId="{D59F41FD-910B-4EA3-8234-8A89661F257D}" srcId="{58C70217-E7E0-4FB4-9814-04C5D0C532BE}" destId="{13DE6E44-05AB-4242-B215-3DE21F869AA6}" srcOrd="2" destOrd="0" parTransId="{F27E96F2-86DD-4247-89EE-FF60A1A5B0E0}" sibTransId="{EB159ED6-AD1C-4875-9147-56A8CD493123}"/>
    <dgm:cxn modelId="{56EB800C-803F-4B7F-93F1-7B74CF70317F}" type="presParOf" srcId="{C6C6381D-6841-4002-BA18-BCC6B0C78850}" destId="{35142DAF-956D-415F-8825-E7E14959ACA8}" srcOrd="0" destOrd="0" presId="urn:microsoft.com/office/officeart/2018/2/layout/IconVerticalSolidList"/>
    <dgm:cxn modelId="{F0F633EB-ED4C-4187-9EA9-F708DEC90B69}" type="presParOf" srcId="{35142DAF-956D-415F-8825-E7E14959ACA8}" destId="{D7D4A608-8DC7-43E0-B3BC-D4B3EFBD16A8}" srcOrd="0" destOrd="0" presId="urn:microsoft.com/office/officeart/2018/2/layout/IconVerticalSolidList"/>
    <dgm:cxn modelId="{C5F73ECC-F4C2-4155-BF59-B83B49EDC0E8}" type="presParOf" srcId="{35142DAF-956D-415F-8825-E7E14959ACA8}" destId="{F932AF43-4D1C-4D4C-90C3-AB0A2774E0C9}" srcOrd="1" destOrd="0" presId="urn:microsoft.com/office/officeart/2018/2/layout/IconVerticalSolidList"/>
    <dgm:cxn modelId="{C7B6B989-6C6F-40B8-ACF5-EEAFAE2D7CD4}" type="presParOf" srcId="{35142DAF-956D-415F-8825-E7E14959ACA8}" destId="{351D3A44-F6BE-43F5-800E-7DF5E16145EE}" srcOrd="2" destOrd="0" presId="urn:microsoft.com/office/officeart/2018/2/layout/IconVerticalSolidList"/>
    <dgm:cxn modelId="{029599C7-3016-4CFE-AFC5-B2085FF4C274}" type="presParOf" srcId="{35142DAF-956D-415F-8825-E7E14959ACA8}" destId="{2716780F-466F-4418-8EE5-CBEABFCC3C7B}" srcOrd="3" destOrd="0" presId="urn:microsoft.com/office/officeart/2018/2/layout/IconVerticalSolidList"/>
    <dgm:cxn modelId="{58B4CC13-15FF-4150-9A80-633171112EEF}" type="presParOf" srcId="{C6C6381D-6841-4002-BA18-BCC6B0C78850}" destId="{45AD274B-6A4B-4CBA-B3B6-A47AB6476245}" srcOrd="1" destOrd="0" presId="urn:microsoft.com/office/officeart/2018/2/layout/IconVerticalSolidList"/>
    <dgm:cxn modelId="{6C7298A5-FF03-42CD-B695-96B33E6C1876}" type="presParOf" srcId="{C6C6381D-6841-4002-BA18-BCC6B0C78850}" destId="{260D9190-8A3B-424B-B777-647208B9A2AF}" srcOrd="2" destOrd="0" presId="urn:microsoft.com/office/officeart/2018/2/layout/IconVerticalSolidList"/>
    <dgm:cxn modelId="{40FF1D45-12CF-4D82-BF86-92ABBED80732}" type="presParOf" srcId="{260D9190-8A3B-424B-B777-647208B9A2AF}" destId="{EF7C328B-C748-491E-ADD3-BC509E56ACB3}" srcOrd="0" destOrd="0" presId="urn:microsoft.com/office/officeart/2018/2/layout/IconVerticalSolidList"/>
    <dgm:cxn modelId="{251842C0-2288-4131-A6F8-1DC9E38F7D87}" type="presParOf" srcId="{260D9190-8A3B-424B-B777-647208B9A2AF}" destId="{33590B2B-C35B-437E-9C1F-2E60A63FEADB}" srcOrd="1" destOrd="0" presId="urn:microsoft.com/office/officeart/2018/2/layout/IconVerticalSolidList"/>
    <dgm:cxn modelId="{F4596FB9-FD5E-4787-B53E-56506BBD4DF5}" type="presParOf" srcId="{260D9190-8A3B-424B-B777-647208B9A2AF}" destId="{70F1BEEF-E94F-4545-BE15-F9F24461C20B}" srcOrd="2" destOrd="0" presId="urn:microsoft.com/office/officeart/2018/2/layout/IconVerticalSolidList"/>
    <dgm:cxn modelId="{53476957-F22F-4728-A156-A10014A3C7B3}" type="presParOf" srcId="{260D9190-8A3B-424B-B777-647208B9A2AF}" destId="{F2A0F066-D614-42B2-B6FD-9315832E8AB0}" srcOrd="3" destOrd="0" presId="urn:microsoft.com/office/officeart/2018/2/layout/IconVerticalSolidList"/>
    <dgm:cxn modelId="{C6E9E100-846C-4805-8F94-52C2A09BF836}" type="presParOf" srcId="{C6C6381D-6841-4002-BA18-BCC6B0C78850}" destId="{63D30D43-A9E7-420D-B000-5EF05C45AE78}" srcOrd="3" destOrd="0" presId="urn:microsoft.com/office/officeart/2018/2/layout/IconVerticalSolidList"/>
    <dgm:cxn modelId="{3EBDB737-78C0-4C1E-8A3F-B0BB1BC603C8}" type="presParOf" srcId="{C6C6381D-6841-4002-BA18-BCC6B0C78850}" destId="{2E98D484-EED8-48BC-81BF-E4F5AC29ED81}" srcOrd="4" destOrd="0" presId="urn:microsoft.com/office/officeart/2018/2/layout/IconVerticalSolidList"/>
    <dgm:cxn modelId="{F90A339F-9074-4519-9071-864673D1A14B}" type="presParOf" srcId="{2E98D484-EED8-48BC-81BF-E4F5AC29ED81}" destId="{85E93AD0-F350-4006-A4E7-7B1E8356F65D}" srcOrd="0" destOrd="0" presId="urn:microsoft.com/office/officeart/2018/2/layout/IconVerticalSolidList"/>
    <dgm:cxn modelId="{543D7FF9-8173-4F2D-B105-BDC98FE84B42}" type="presParOf" srcId="{2E98D484-EED8-48BC-81BF-E4F5AC29ED81}" destId="{9F5AF180-A341-45A6-A7B3-C1D000269853}" srcOrd="1" destOrd="0" presId="urn:microsoft.com/office/officeart/2018/2/layout/IconVerticalSolidList"/>
    <dgm:cxn modelId="{32034028-E5AE-4A9F-B57A-017FA7D42ACA}" type="presParOf" srcId="{2E98D484-EED8-48BC-81BF-E4F5AC29ED81}" destId="{64071406-727B-4546-9911-E2BCB0F004F0}" srcOrd="2" destOrd="0" presId="urn:microsoft.com/office/officeart/2018/2/layout/IconVerticalSolidList"/>
    <dgm:cxn modelId="{ACB43A39-770A-40C4-869D-B0C1057AAEA8}" type="presParOf" srcId="{2E98D484-EED8-48BC-81BF-E4F5AC29ED81}" destId="{618C24B8-1B26-4FAD-AD67-9B703C4DF902}" srcOrd="3" destOrd="0" presId="urn:microsoft.com/office/officeart/2018/2/layout/IconVerticalSolidList"/>
    <dgm:cxn modelId="{D4D86290-7871-48A8-A60C-7B1773BC84CD}" type="presParOf" srcId="{C6C6381D-6841-4002-BA18-BCC6B0C78850}" destId="{F6D768C4-B13B-4B51-84D6-C88F988CFA22}" srcOrd="5" destOrd="0" presId="urn:microsoft.com/office/officeart/2018/2/layout/IconVerticalSolidList"/>
    <dgm:cxn modelId="{AEAA4E12-BB42-4BD6-9AA4-D5B8E13756E9}" type="presParOf" srcId="{C6C6381D-6841-4002-BA18-BCC6B0C78850}" destId="{E55E33D2-230D-4143-9D4E-831F93A4113C}" srcOrd="6" destOrd="0" presId="urn:microsoft.com/office/officeart/2018/2/layout/IconVerticalSolidList"/>
    <dgm:cxn modelId="{2393A648-E600-417A-AE3A-0D960007CF3A}" type="presParOf" srcId="{E55E33D2-230D-4143-9D4E-831F93A4113C}" destId="{0BB5899F-E578-4595-B7A4-92C3E7D24707}" srcOrd="0" destOrd="0" presId="urn:microsoft.com/office/officeart/2018/2/layout/IconVerticalSolidList"/>
    <dgm:cxn modelId="{4EB17CD4-26F6-4DDF-BFCA-DC619CDFA8FE}" type="presParOf" srcId="{E55E33D2-230D-4143-9D4E-831F93A4113C}" destId="{A16AE41F-97C5-4369-AD25-7573B15D1809}" srcOrd="1" destOrd="0" presId="urn:microsoft.com/office/officeart/2018/2/layout/IconVerticalSolidList"/>
    <dgm:cxn modelId="{16EF318B-7CB8-4EC0-AED5-FBA675B0BD73}" type="presParOf" srcId="{E55E33D2-230D-4143-9D4E-831F93A4113C}" destId="{6A343871-1B37-4BD9-A3AE-5260B48220A3}" srcOrd="2" destOrd="0" presId="urn:microsoft.com/office/officeart/2018/2/layout/IconVerticalSolidList"/>
    <dgm:cxn modelId="{53E77A2F-E185-4287-9C4A-0D1032996242}" type="presParOf" srcId="{E55E33D2-230D-4143-9D4E-831F93A4113C}" destId="{0E118166-12B2-445E-AB49-1B5CD1C331A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D4A608-8DC7-43E0-B3BC-D4B3EFBD16A8}">
      <dsp:nvSpPr>
        <dsp:cNvPr id="0" name=""/>
        <dsp:cNvSpPr/>
      </dsp:nvSpPr>
      <dsp:spPr>
        <a:xfrm>
          <a:off x="0" y="2288"/>
          <a:ext cx="6364224" cy="115984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32AF43-4D1C-4D4C-90C3-AB0A2774E0C9}">
      <dsp:nvSpPr>
        <dsp:cNvPr id="0" name=""/>
        <dsp:cNvSpPr/>
      </dsp:nvSpPr>
      <dsp:spPr>
        <a:xfrm>
          <a:off x="350852" y="263253"/>
          <a:ext cx="637913" cy="63791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16780F-466F-4418-8EE5-CBEABFCC3C7B}">
      <dsp:nvSpPr>
        <dsp:cNvPr id="0" name=""/>
        <dsp:cNvSpPr/>
      </dsp:nvSpPr>
      <dsp:spPr>
        <a:xfrm>
          <a:off x="1339618" y="2288"/>
          <a:ext cx="5024605" cy="11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50" tIns="122750" rIns="122750" bIns="12275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People often ask: “Why can’t things be simpler?” </a:t>
          </a:r>
        </a:p>
      </dsp:txBody>
      <dsp:txXfrm>
        <a:off x="1339618" y="2288"/>
        <a:ext cx="5024605" cy="1159843"/>
      </dsp:txXfrm>
    </dsp:sp>
    <dsp:sp modelId="{EF7C328B-C748-491E-ADD3-BC509E56ACB3}">
      <dsp:nvSpPr>
        <dsp:cNvPr id="0" name=""/>
        <dsp:cNvSpPr/>
      </dsp:nvSpPr>
      <dsp:spPr>
        <a:xfrm>
          <a:off x="0" y="1452092"/>
          <a:ext cx="6364224" cy="115984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590B2B-C35B-437E-9C1F-2E60A63FEADB}">
      <dsp:nvSpPr>
        <dsp:cNvPr id="0" name=""/>
        <dsp:cNvSpPr/>
      </dsp:nvSpPr>
      <dsp:spPr>
        <a:xfrm>
          <a:off x="350852" y="1713057"/>
          <a:ext cx="637913" cy="63791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A0F066-D614-42B2-B6FD-9315832E8AB0}">
      <dsp:nvSpPr>
        <dsp:cNvPr id="0" name=""/>
        <dsp:cNvSpPr/>
      </dsp:nvSpPr>
      <dsp:spPr>
        <a:xfrm>
          <a:off x="1339618" y="1452092"/>
          <a:ext cx="5024605" cy="11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50" tIns="122750" rIns="122750" bIns="12275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Answer: Tools must match the complexity of real-life tasks  </a:t>
          </a:r>
        </a:p>
      </dsp:txBody>
      <dsp:txXfrm>
        <a:off x="1339618" y="1452092"/>
        <a:ext cx="5024605" cy="1159843"/>
      </dsp:txXfrm>
    </dsp:sp>
    <dsp:sp modelId="{85E93AD0-F350-4006-A4E7-7B1E8356F65D}">
      <dsp:nvSpPr>
        <dsp:cNvPr id="0" name=""/>
        <dsp:cNvSpPr/>
      </dsp:nvSpPr>
      <dsp:spPr>
        <a:xfrm>
          <a:off x="0" y="2901896"/>
          <a:ext cx="6364224" cy="115984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5AF180-A341-45A6-A7B3-C1D000269853}">
      <dsp:nvSpPr>
        <dsp:cNvPr id="0" name=""/>
        <dsp:cNvSpPr/>
      </dsp:nvSpPr>
      <dsp:spPr>
        <a:xfrm>
          <a:off x="350852" y="3162861"/>
          <a:ext cx="637913" cy="63791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8C24B8-1B26-4FAD-AD67-9B703C4DF902}">
      <dsp:nvSpPr>
        <dsp:cNvPr id="0" name=""/>
        <dsp:cNvSpPr/>
      </dsp:nvSpPr>
      <dsp:spPr>
        <a:xfrm>
          <a:off x="1339618" y="2901896"/>
          <a:ext cx="5024605" cy="11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50" tIns="122750" rIns="122750" bIns="12275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Simplicity isn’t always the solution; clarity is </a:t>
          </a:r>
        </a:p>
      </dsp:txBody>
      <dsp:txXfrm>
        <a:off x="1339618" y="2901896"/>
        <a:ext cx="5024605" cy="1159843"/>
      </dsp:txXfrm>
    </dsp:sp>
    <dsp:sp modelId="{0BB5899F-E578-4595-B7A4-92C3E7D24707}">
      <dsp:nvSpPr>
        <dsp:cNvPr id="0" name=""/>
        <dsp:cNvSpPr/>
      </dsp:nvSpPr>
      <dsp:spPr>
        <a:xfrm>
          <a:off x="0" y="4351700"/>
          <a:ext cx="6364224" cy="115984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6AE41F-97C5-4369-AD25-7573B15D1809}">
      <dsp:nvSpPr>
        <dsp:cNvPr id="0" name=""/>
        <dsp:cNvSpPr/>
      </dsp:nvSpPr>
      <dsp:spPr>
        <a:xfrm>
          <a:off x="350852" y="4612665"/>
          <a:ext cx="637913" cy="63791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118166-12B2-445E-AB49-1B5CD1C331A2}">
      <dsp:nvSpPr>
        <dsp:cNvPr id="0" name=""/>
        <dsp:cNvSpPr/>
      </dsp:nvSpPr>
      <dsp:spPr>
        <a:xfrm>
          <a:off x="1339618" y="4351700"/>
          <a:ext cx="5024605" cy="11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50" tIns="122750" rIns="122750" bIns="12275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Example: A basic tool may not handle a complex task effectively  </a:t>
          </a:r>
        </a:p>
      </dsp:txBody>
      <dsp:txXfrm>
        <a:off x="1339618" y="4351700"/>
        <a:ext cx="5024605" cy="11598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EDD28B-EDB4-4E9A-BF02-53A83EB7EB11}" type="datetimeFigureOut">
              <a:t>2/7/2025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52CD0D-5708-458D-B123-F40A84AD084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35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52CD0D-5708-458D-B123-F40A84AD0846}" type="slidenum"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586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Apple's success is because it supported  the enitre activity of music. Brilliant design + support for the entire activity of music development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52CD0D-5708-458D-B123-F40A84AD0846}" type="slidenum"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721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microsoft.com/office/2018/10/relationships/comments" Target="../comments/modernComment_108_41074F8B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microsoft.com/office/2018/10/relationships/comments" Target="../comments/modernComment_10B_7D78078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4_2AAC8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microsoft.com/office/2018/10/relationships/comments" Target="../comments/modernComment_113_EC1F6FF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463EB0A-3D7C-4AA5-BFA5-8EE5B4BA56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8651" y="1122363"/>
            <a:ext cx="11034695" cy="3174690"/>
          </a:xfrm>
        </p:spPr>
        <p:txBody>
          <a:bodyPr>
            <a:normAutofit/>
          </a:bodyPr>
          <a:lstStyle/>
          <a:p>
            <a:pPr algn="l"/>
            <a:r>
              <a:rPr lang="en-US" sz="8000"/>
              <a:t>Design Thinking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8651" y="4723637"/>
            <a:ext cx="11034695" cy="148139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800"/>
              <a:t>Grace, </a:t>
            </a:r>
            <a:r>
              <a:rPr lang="en-US" sz="2800" err="1"/>
              <a:t>Noelynn</a:t>
            </a:r>
            <a:r>
              <a:rPr lang="en-US" sz="2800"/>
              <a:t>, and Rm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45AD00-F967-454D-A4B2-39ABA5C88C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BC5B79-B912-427C-8219-E3E50943FC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BD1BB9-730B-B3AA-ABC2-E2740E798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0B9EE3F3-89B7-43C3-8651-C4C968309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87C7DA-7669-FC58-FB67-F9B762BD2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0" y="991443"/>
            <a:ext cx="4443154" cy="1087819"/>
          </a:xfrm>
        </p:spPr>
        <p:txBody>
          <a:bodyPr anchor="b">
            <a:normAutofit/>
          </a:bodyPr>
          <a:lstStyle/>
          <a:p>
            <a:r>
              <a:rPr lang="en-US" sz="3400"/>
              <a:t>Conflicting Requirements in Design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3AE4636-AEEC-45D6-84D4-7AC2DA48EC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49223" y="38793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9CE0F4-2EB2-4F1F-8AAC-DB3571D9F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480" y="2285541"/>
            <a:ext cx="43891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572E2-7786-719A-DB44-B039CFE17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80" y="2684095"/>
            <a:ext cx="4443154" cy="34928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/>
              <a:t>⁠Designers must balance:  </a:t>
            </a:r>
          </a:p>
          <a:p>
            <a:r>
              <a:rPr lang="en-US" sz="1800"/>
              <a:t> Users vs. Buyers(e.g., landlords buy appliances, not tenants)  </a:t>
            </a:r>
          </a:p>
          <a:p>
            <a:r>
              <a:rPr lang="en-US" sz="1800"/>
              <a:t> Marketing vs. Functionality(what sells isn't always usable)  </a:t>
            </a:r>
          </a:p>
          <a:p>
            <a:r>
              <a:rPr lang="en-US" sz="1800"/>
              <a:t> Cost vs. Quality(cheaper manufacturing can harm usability) </a:t>
            </a:r>
          </a:p>
          <a:p>
            <a:r>
              <a:rPr lang="en-US" sz="1800"/>
              <a:t>Example ; Complex TV remotes designed to look advanced but hard to use </a:t>
            </a:r>
          </a:p>
          <a:p>
            <a:pPr marL="0" indent="0">
              <a:buNone/>
            </a:pPr>
            <a:endParaRPr lang="en-US" sz="1800"/>
          </a:p>
        </p:txBody>
      </p:sp>
      <p:pic>
        <p:nvPicPr>
          <p:cNvPr id="4" name="Picture 3" descr="Guide to Universal TV Remotes">
            <a:extLst>
              <a:ext uri="{FF2B5EF4-FFF2-40B4-BE49-F238E27FC236}">
                <a16:creationId xmlns:a16="http://schemas.microsoft.com/office/drawing/2014/main" id="{B245C444-CAA7-5ED6-CF32-A1E2F2D152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85816" y="1316236"/>
            <a:ext cx="6440424" cy="4170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116A04-2798-F293-403B-9C1CAD901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807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AF10BA-7179-4E84-7071-BA40D169B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en-US" sz="4000"/>
              <a:t>Bad Design in Everyday Life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4C6BB-2C51-C1C6-25E6-3644467CB7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/>
              <a:t>Poor design leads to frustration and inefficiency  </a:t>
            </a:r>
          </a:p>
          <a:p>
            <a:r>
              <a:rPr lang="en-US" sz="2200"/>
              <a:t>Example: Office copiers  </a:t>
            </a:r>
          </a:p>
          <a:p>
            <a:r>
              <a:rPr lang="en-US" sz="2200"/>
              <a:t>Purchased based on price, not usability  </a:t>
            </a:r>
          </a:p>
          <a:p>
            <a:r>
              <a:rPr lang="en-US" sz="2200"/>
              <a:t>Users struggle with cluttered interfaces &amp; unclear labels </a:t>
            </a:r>
          </a:p>
          <a:p>
            <a:r>
              <a:rPr lang="en-US" sz="2200"/>
              <a:t>Results in wasted time, errors, and hidden costs </a:t>
            </a:r>
          </a:p>
          <a:p>
            <a:endParaRPr lang="en-US" sz="2200"/>
          </a:p>
          <a:p>
            <a:endParaRPr lang="en-US" sz="2200"/>
          </a:p>
          <a:p>
            <a:pPr marL="0" indent="0">
              <a:buNone/>
            </a:pPr>
            <a:endParaRPr lang="en-US" sz="22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10789A-9B0A-5F2B-3278-DD8D8E6BE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895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3" name="Rectangle 1042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A3BCB9-2C02-44EE-55B3-3E8C7B595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/>
              <a:t>The Problem of Isolated Design Teams</a:t>
            </a:r>
          </a:p>
        </p:txBody>
      </p:sp>
      <p:sp>
        <p:nvSpPr>
          <p:cNvPr id="1045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B5C2A-DBA8-81C5-13DF-2C0EBDE52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1700"/>
              <a:t>Many companies separate engineering, marketing, and usability teams.  </a:t>
            </a:r>
          </a:p>
          <a:p>
            <a:r>
              <a:rPr lang="en-US" sz="1700"/>
              <a:t>Poor collaboration leads to inconsistent or confusing products  </a:t>
            </a:r>
          </a:p>
          <a:p>
            <a:r>
              <a:rPr lang="en-US" sz="1700"/>
              <a:t>Solution: Involve users &amp; multidisciplinary teams early in design  </a:t>
            </a:r>
          </a:p>
          <a:p>
            <a:endParaRPr lang="en-US" sz="1700"/>
          </a:p>
          <a:p>
            <a:r>
              <a:rPr lang="en-US" sz="1700"/>
              <a:t>Example: Tv remote ;Some remotes have too many small buttons, making them hard to use.</a:t>
            </a:r>
          </a:p>
          <a:p>
            <a:pPr marL="0" indent="0">
              <a:buNone/>
            </a:pPr>
            <a:endParaRPr lang="en-US" sz="1700"/>
          </a:p>
          <a:p>
            <a:pPr marL="0" indent="0">
              <a:buNone/>
            </a:pPr>
            <a:endParaRPr lang="en-US" sz="1700"/>
          </a:p>
          <a:p>
            <a:pPr marL="0" indent="0">
              <a:buNone/>
            </a:pPr>
            <a:br>
              <a:rPr lang="en-US" sz="1700"/>
            </a:br>
            <a:endParaRPr lang="en-US" sz="1700"/>
          </a:p>
          <a:p>
            <a:endParaRPr lang="en-US" sz="1700"/>
          </a:p>
          <a:p>
            <a:pPr marL="0" indent="0">
              <a:buNone/>
            </a:pPr>
            <a:endParaRPr lang="en-US" sz="1700"/>
          </a:p>
        </p:txBody>
      </p:sp>
      <p:pic>
        <p:nvPicPr>
          <p:cNvPr id="1032" name="Picture 8" descr="EZclicker Big Button Universal TV Remote for Seniors, Simple Easy to Use, Dementia Products for Elderly, Works with Major TV Brands (2xAAA Batteries">
            <a:extLst>
              <a:ext uri="{FF2B5EF4-FFF2-40B4-BE49-F238E27FC236}">
                <a16:creationId xmlns:a16="http://schemas.microsoft.com/office/drawing/2014/main" id="{9D582F15-60AB-7921-15D0-5E856BD2DE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6" r="1221" b="-3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2359D0-1BA8-A1A0-E2C1-FB5A36045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30EA680-D336-4FF7-8B7A-9848BB0A1C32}" type="slidenum">
              <a:rPr lang="en-US" smtClean="0"/>
              <a:pPr>
                <a:spcAft>
                  <a:spcPts val="600"/>
                </a:spcAft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998155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0B9EE3F3-89B7-43C3-8651-C4C968309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28CA69-6F2D-8DFE-3188-2254D32C7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0" y="991443"/>
            <a:ext cx="4443154" cy="1087819"/>
          </a:xfrm>
        </p:spPr>
        <p:txBody>
          <a:bodyPr anchor="b">
            <a:normAutofit/>
          </a:bodyPr>
          <a:lstStyle/>
          <a:p>
            <a:r>
              <a:rPr lang="en-US" sz="3400"/>
              <a:t>Designing for All Users.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3AE4636-AEEC-45D6-84D4-7AC2DA48EC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49223" y="38793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9CE0F4-2EB2-4F1F-8AAC-DB3571D9F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480" y="2285541"/>
            <a:ext cx="43891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441DA-DCA0-BBFC-A735-B04B34EC7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80" y="2684095"/>
            <a:ext cx="4443154" cy="3492868"/>
          </a:xfrm>
        </p:spPr>
        <p:txBody>
          <a:bodyPr>
            <a:normAutofit/>
          </a:bodyPr>
          <a:lstStyle/>
          <a:p>
            <a:r>
              <a:rPr lang="en-US" sz="1800"/>
              <a:t>There is no “average user”  </a:t>
            </a:r>
          </a:p>
          <a:p>
            <a:r>
              <a:rPr lang="en-US" sz="1800"/>
              <a:t>⁠Consider physical and cognitive diversity  - Left-handed users, elderly users, people with disabilities.</a:t>
            </a:r>
          </a:p>
          <a:p>
            <a:r>
              <a:rPr lang="en-US" sz="1800"/>
              <a:t>Inclusive design improves usability for everyone.</a:t>
            </a:r>
          </a:p>
          <a:p>
            <a:endParaRPr lang="en-US" sz="1800"/>
          </a:p>
          <a:p>
            <a:r>
              <a:rPr lang="en-US" sz="1800"/>
              <a:t>Example: Automatic doors vs. revolving doors (which exclude some users)  </a:t>
            </a:r>
          </a:p>
          <a:p>
            <a:endParaRPr lang="en-US" sz="1800"/>
          </a:p>
          <a:p>
            <a:endParaRPr lang="en-US" sz="1800"/>
          </a:p>
          <a:p>
            <a:pPr marL="0" indent="0">
              <a:buNone/>
            </a:pPr>
            <a:endParaRPr lang="en-US" sz="1800"/>
          </a:p>
        </p:txBody>
      </p:sp>
      <p:pic>
        <p:nvPicPr>
          <p:cNvPr id="5" name="Picture 4" descr="A closeup of door handles of glass building doors">
            <a:extLst>
              <a:ext uri="{FF2B5EF4-FFF2-40B4-BE49-F238E27FC236}">
                <a16:creationId xmlns:a16="http://schemas.microsoft.com/office/drawing/2014/main" id="{4D8EDF42-4435-0CDE-63A9-54A37E26574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9665" r="10934" b="-2"/>
          <a:stretch/>
        </p:blipFill>
        <p:spPr>
          <a:xfrm>
            <a:off x="6136027" y="625683"/>
            <a:ext cx="4940001" cy="555128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F401A1-3DB3-7FC7-CD56-6C3F4F10D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7409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50AC95-0F89-DE3C-4360-269F3266B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/>
              <a:t>Why Design Matters</a:t>
            </a:r>
          </a:p>
        </p:txBody>
      </p:sp>
      <p:sp>
        <p:nvSpPr>
          <p:cNvPr id="21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4E98A-34C6-BE24-DC24-3C1727468C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900"/>
              <a:t>⁠Good design is invisible – it works so well, we don’t notice it 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1900"/>
              <a:t>Example: Google’s Homepage </a:t>
            </a:r>
          </a:p>
          <a:p>
            <a:pPr marL="0" indent="0">
              <a:buNone/>
            </a:pPr>
            <a:endParaRPr lang="en-US" sz="1900"/>
          </a:p>
          <a:p>
            <a:r>
              <a:rPr lang="en-US" sz="1900"/>
              <a:t>Bad design leads to frustration, mistakes, and lost productivity  </a:t>
            </a:r>
          </a:p>
          <a:p>
            <a:pPr marL="0" indent="0">
              <a:buNone/>
            </a:pPr>
            <a:endParaRPr lang="en-US" sz="1900"/>
          </a:p>
          <a:p>
            <a:r>
              <a:rPr lang="en-US" sz="1900"/>
              <a:t>Final takeaway: Design isn’t just aesthetics; it’s about making things work for people  </a:t>
            </a:r>
          </a:p>
          <a:p>
            <a:endParaRPr lang="en-US" sz="1900"/>
          </a:p>
          <a:p>
            <a:endParaRPr lang="en-US" sz="1900"/>
          </a:p>
          <a:p>
            <a:pPr marL="0" indent="0">
              <a:buNone/>
            </a:pPr>
            <a:endParaRPr lang="en-US" sz="1900"/>
          </a:p>
        </p:txBody>
      </p:sp>
      <p:pic>
        <p:nvPicPr>
          <p:cNvPr id="9" name="Picture 2" descr="A screenshot of a computer&#10;&#10;AI-generated content may be incorrect.">
            <a:extLst>
              <a:ext uri="{FF2B5EF4-FFF2-40B4-BE49-F238E27FC236}">
                <a16:creationId xmlns:a16="http://schemas.microsoft.com/office/drawing/2014/main" id="{F9725294-FF95-2F80-6689-CC3998B7E6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19" r="21761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285CED-67AE-1F9A-DD12-A93608CE9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39400" y="6356350"/>
            <a:ext cx="914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30EA680-D336-4FF7-8B7A-9848BB0A1C32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14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018248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114EF5-0D4D-AB69-957C-1A73AF88A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3" y="350196"/>
            <a:ext cx="4646904" cy="1624520"/>
          </a:xfrm>
        </p:spPr>
        <p:txBody>
          <a:bodyPr anchor="ctr">
            <a:normAutofit/>
          </a:bodyPr>
          <a:lstStyle/>
          <a:p>
            <a:r>
              <a:rPr lang="en-US" sz="4000"/>
              <a:t>Complexity vs. Confusion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316FDB-0E77-AB21-8072-E4B635877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2" y="2743200"/>
            <a:ext cx="4646905" cy="3613149"/>
          </a:xfrm>
        </p:spPr>
        <p:txBody>
          <a:bodyPr anchor="ctr">
            <a:normAutofit/>
          </a:bodyPr>
          <a:lstStyle/>
          <a:p>
            <a:r>
              <a:rPr lang="en-US" sz="2000"/>
              <a:t>Complexity is necessary because life is complex  </a:t>
            </a:r>
          </a:p>
          <a:p>
            <a:r>
              <a:rPr lang="en-US" sz="2000"/>
              <a:t>Confusion is undesirable and results from poor design  </a:t>
            </a:r>
          </a:p>
          <a:p>
            <a:r>
              <a:rPr lang="en-US" sz="2000">
                <a:ea typeface="+mn-lt"/>
                <a:cs typeface="+mn-lt"/>
              </a:rPr>
              <a:t>Good design removes confusion without eliminating necessary complexity </a:t>
            </a:r>
            <a:r>
              <a:rPr lang="en-US" sz="2000"/>
              <a:t>  </a:t>
            </a:r>
          </a:p>
          <a:p>
            <a:endParaRPr lang="en-US" sz="2000"/>
          </a:p>
          <a:p>
            <a:r>
              <a:rPr lang="en-US" sz="2000"/>
              <a:t>Example: A kitchen is complex but makes sense to those who use it</a:t>
            </a:r>
          </a:p>
          <a:p>
            <a:pPr marL="0" indent="0">
              <a:buNone/>
            </a:pPr>
            <a:endParaRPr lang="en-US" sz="2000"/>
          </a:p>
        </p:txBody>
      </p:sp>
      <p:pic>
        <p:nvPicPr>
          <p:cNvPr id="5" name="Picture 4" descr="Kitchen with plants">
            <a:extLst>
              <a:ext uri="{FF2B5EF4-FFF2-40B4-BE49-F238E27FC236}">
                <a16:creationId xmlns:a16="http://schemas.microsoft.com/office/drawing/2014/main" id="{046C7869-EC00-6511-B7D6-13795F49BC5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6364" r="34236" b="-2"/>
          <a:stretch/>
        </p:blipFill>
        <p:spPr>
          <a:xfrm>
            <a:off x="6096000" y="1"/>
            <a:ext cx="6102825" cy="68580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0074AC-EB96-A9AC-728E-72D7ACA48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456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C81210-F043-62FA-34C5-5EB9E4FA9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en-US" sz="4000"/>
              <a:t>The Kitchen Example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BC9B4-28E0-D324-4219-48BB2F5DB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en-US" sz="2200"/>
              <a:t>⁠A kitchen has many tools and appliances </a:t>
            </a:r>
          </a:p>
          <a:p>
            <a:pPr marL="0" indent="0">
              <a:buNone/>
            </a:pPr>
            <a:endParaRPr lang="en-US" sz="2200"/>
          </a:p>
          <a:p>
            <a:r>
              <a:rPr lang="en-US" sz="2200"/>
              <a:t>Unfamiliar kitchens feel confusing at first  </a:t>
            </a:r>
          </a:p>
          <a:p>
            <a:pPr marL="0" indent="0">
              <a:buNone/>
            </a:pPr>
            <a:endParaRPr lang="en-US" sz="2200"/>
          </a:p>
          <a:p>
            <a:r>
              <a:rPr lang="en-US" sz="2200"/>
              <a:t>⁠Confusion is not in the kitchen; it’s in the mind due to lack of familiarity</a:t>
            </a:r>
          </a:p>
          <a:p>
            <a:pPr marL="0" indent="0">
              <a:buNone/>
            </a:pPr>
            <a:endParaRPr lang="en-US" sz="22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B8B7A0-E513-DBCD-A694-B73B95D66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9167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BE1472-90E4-ED2E-E056-807032343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n-US" sz="4000"/>
              <a:t>Why Complexity Exists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8966585-D634-4960-3141-42C4ABCDB5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141973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0C8C8DCB-D0DD-7C71-2C1A-6E95DDD57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3212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475811-6969-4AEA-F3FE-4D2635B7A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How to Tame Complexity?</a:t>
            </a:r>
          </a:p>
        </p:txBody>
      </p:sp>
      <p:sp>
        <p:nvSpPr>
          <p:cNvPr id="18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E67D8-0B2E-9E64-BB0E-9A30F9B582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2493" y="2071316"/>
            <a:ext cx="6713552" cy="411917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/>
              <a:t>• ⁠Provide a strong conceptual model</a:t>
            </a:r>
            <a:endParaRPr lang="en-US"/>
          </a:p>
          <a:p>
            <a:pPr indent="-228600">
              <a:buChar char="•"/>
            </a:pPr>
            <a:endParaRPr lang="en-US" sz="2200"/>
          </a:p>
          <a:p>
            <a:pPr indent="-228600">
              <a:buChar char="•"/>
            </a:pPr>
            <a:r>
              <a:rPr lang="en-US" sz="2200"/>
              <a:t>Users should understand the logic behind a system’s organization  </a:t>
            </a:r>
            <a:endParaRPr lang="en-US"/>
          </a:p>
          <a:p>
            <a:pPr marL="0" indent="-228600">
              <a:buFont typeface="Arial" panose="020B0604020202020204" pitchFamily="34" charset="0"/>
              <a:buChar char="•"/>
            </a:pPr>
            <a:endParaRPr lang="en-US" sz="2200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200"/>
              <a:t>Even exceptions can make sense within a structured system  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2200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200"/>
              <a:t>Example: A cluttered kitchen drawer may still make sense to its owner</a:t>
            </a:r>
          </a:p>
          <a:p>
            <a:pPr marL="0" indent="-228600">
              <a:buFont typeface="Arial" panose="020B0604020202020204" pitchFamily="34" charset="0"/>
              <a:buChar char="•"/>
            </a:pPr>
            <a:endParaRPr lang="en-US" sz="2200"/>
          </a:p>
        </p:txBody>
      </p:sp>
      <p:pic>
        <p:nvPicPr>
          <p:cNvPr id="7" name="Picture 6" descr="Pins pinned on a white surface and connecting a black thread">
            <a:extLst>
              <a:ext uri="{FF2B5EF4-FFF2-40B4-BE49-F238E27FC236}">
                <a16:creationId xmlns:a16="http://schemas.microsoft.com/office/drawing/2014/main" id="{6A8DD6E9-B2FB-FDF2-826C-F27158DE469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445" r="33339" b="2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F45D3B-F466-6A70-4744-8EFCA94DB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18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49174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8BF6F4-1B91-5242-1FA1-3A13A031C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en-US" sz="4000"/>
              <a:t>Other points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2E0AE-1CAE-3677-3BC4-2D5944A86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Calibri" panose="020B0604020202020204" pitchFamily="34" charset="0"/>
              <a:buChar char="-"/>
            </a:pPr>
            <a:r>
              <a:rPr lang="en-US" sz="2200"/>
              <a:t>Standardization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200"/>
              <a:t>Easier for users (example: driving)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200"/>
              <a:t>Long and difficult process to implement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200"/>
              <a:t>Too soon = stuck with bad standards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200"/>
              <a:t>Too late = too many established options (digital time)</a:t>
            </a:r>
          </a:p>
          <a:p>
            <a:pPr marL="457200" lvl="1" indent="0">
              <a:buNone/>
            </a:pPr>
            <a:endParaRPr lang="en-US" sz="2200"/>
          </a:p>
          <a:p>
            <a:pPr>
              <a:buFont typeface="Calibri" panose="020B0604020202020204" pitchFamily="34" charset="0"/>
              <a:buChar char="-"/>
            </a:pPr>
            <a:r>
              <a:rPr lang="en-US" sz="2200"/>
              <a:t>Deliberately making things difficult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200"/>
              <a:t>Security, dangerous equipment, secret doors/cabinets, child-proofing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200"/>
              <a:t>Know the rules so you can break them</a:t>
            </a:r>
          </a:p>
          <a:p>
            <a:pPr lvl="1">
              <a:buFont typeface="Courier New" panose="020B0604020202020204" pitchFamily="34" charset="0"/>
              <a:buChar char="o"/>
            </a:pPr>
            <a:endParaRPr lang="en-US" sz="22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05705F-A27F-9239-9DC6-2CC8CA898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951633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B9EE3F3-89B7-43C3-8651-C4C968309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02D329-7E47-AC4F-2FE2-40DB04366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0" y="991443"/>
            <a:ext cx="4443154" cy="108781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Double-Diamond Model of Design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3AE4636-AEEC-45D6-84D4-7AC2DA48EC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49223" y="38793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D9CE0F4-2EB2-4F1F-8AAC-DB3571D9F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480" y="2285541"/>
            <a:ext cx="43891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B53D8C-A5F9-B076-23AB-2A357C86D3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11480" y="2684095"/>
            <a:ext cx="4443154" cy="349286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1800"/>
              <a:t>Broad design process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1800"/>
              <a:t>Phase 1: Find the right problem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1800"/>
              <a:t>Discover: diverge (brainstorm, research) to find root cause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1800"/>
              <a:t>Define: converge (whittle down) on single problem statement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1800"/>
              <a:t>Phase 2: Find the right solution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1800"/>
              <a:t>Develop: diverge to find all possible solutions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1800"/>
              <a:t>Deliver: converge on proposed solution</a:t>
            </a:r>
          </a:p>
        </p:txBody>
      </p:sp>
      <p:pic>
        <p:nvPicPr>
          <p:cNvPr id="6" name="Content Placeholder 5" descr="A diagram of a problem solution&#10;&#10;AI-generated content may be incorrect.">
            <a:extLst>
              <a:ext uri="{FF2B5EF4-FFF2-40B4-BE49-F238E27FC236}">
                <a16:creationId xmlns:a16="http://schemas.microsoft.com/office/drawing/2014/main" id="{858238BD-404B-B5E5-2E7A-BFC2C1C281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85816" y="857355"/>
            <a:ext cx="6440424" cy="5087935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4D61A5C-1A7E-1871-FE5F-593561613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4352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5F4A29-0C4E-DD2A-64C5-498E1B1E2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en-US" sz="4000"/>
              <a:t>The Goal of Design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E11EBC-97A7-DBD3-B3CF-61464F53E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/>
              <a:t>The Goal of Design </a:t>
            </a:r>
          </a:p>
          <a:p>
            <a:r>
              <a:rPr lang="en-US" sz="2200"/>
              <a:t>Complexity is not the enemy; confusion is  </a:t>
            </a:r>
          </a:p>
          <a:p>
            <a:r>
              <a:rPr lang="en-US" sz="2200"/>
              <a:t>Good design helps users navigate complexity intuitively </a:t>
            </a:r>
          </a:p>
          <a:p>
            <a:r>
              <a:rPr lang="en-US" sz="2200"/>
              <a:t>Final takeaway: The best designs are not necessarily simple but clear and usable.  </a:t>
            </a:r>
          </a:p>
          <a:p>
            <a:endParaRPr lang="en-US" sz="2200"/>
          </a:p>
          <a:p>
            <a:r>
              <a:rPr lang="en-US" sz="2200"/>
              <a:t>Discussion question: Can you think of a complex system that is well-designed and easy to use?  </a:t>
            </a:r>
          </a:p>
          <a:p>
            <a:endParaRPr lang="en-US" sz="2200"/>
          </a:p>
          <a:p>
            <a:endParaRPr lang="en-US" sz="2200"/>
          </a:p>
          <a:p>
            <a:pPr marL="0" indent="0">
              <a:buNone/>
            </a:pPr>
            <a:endParaRPr lang="en-US" sz="22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1D2FBB-03ED-F528-9E36-BC8205D3B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936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61E6EF-F4F5-4E5B-D7C9-E3187E64E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en-US" sz="5000"/>
              <a:t>Human-Centered Design?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650D18FE-0824-4A46-B22C-A86B52E578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D667-795A-26B0-1FCE-D857D2D61A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AutoNum type="arabicPeriod"/>
            </a:pPr>
            <a:endParaRPr lang="en-US" sz="1700" b="1"/>
          </a:p>
          <a:p>
            <a:pPr marL="0" indent="0">
              <a:buNone/>
            </a:pPr>
            <a:r>
              <a:rPr lang="en-US" sz="2000"/>
              <a:t>How do we find the right problem and how do we find the right solution?</a:t>
            </a:r>
          </a:p>
          <a:p>
            <a:pPr marL="0" indent="0">
              <a:buNone/>
            </a:pPr>
            <a:endParaRPr lang="en-US" sz="2000"/>
          </a:p>
          <a:p>
            <a:pPr marL="342900" indent="-342900">
              <a:buAutoNum type="arabicPeriod"/>
            </a:pPr>
            <a:r>
              <a:rPr lang="en-US" sz="2000"/>
              <a:t>Observation</a:t>
            </a:r>
          </a:p>
          <a:p>
            <a:pPr marL="342900" indent="-342900">
              <a:buAutoNum type="arabicPeriod"/>
            </a:pPr>
            <a:r>
              <a:rPr lang="en-US" sz="2000"/>
              <a:t>Ideation</a:t>
            </a:r>
          </a:p>
          <a:p>
            <a:pPr marL="342900" indent="-342900">
              <a:buAutoNum type="arabicPeriod"/>
            </a:pPr>
            <a:r>
              <a:rPr lang="en-US" sz="2000"/>
              <a:t>Prototyping</a:t>
            </a:r>
          </a:p>
          <a:p>
            <a:pPr marL="342900" indent="-342900">
              <a:buAutoNum type="arabicPeriod"/>
            </a:pPr>
            <a:r>
              <a:rPr lang="en-US" sz="2000"/>
              <a:t>Testing and Iteration</a:t>
            </a:r>
          </a:p>
        </p:txBody>
      </p:sp>
      <p:pic>
        <p:nvPicPr>
          <p:cNvPr id="5" name="Picture 4" descr="A diagram of a process&#10;&#10;AI-generated content may be incorrect.">
            <a:extLst>
              <a:ext uri="{FF2B5EF4-FFF2-40B4-BE49-F238E27FC236}">
                <a16:creationId xmlns:a16="http://schemas.microsoft.com/office/drawing/2014/main" id="{86C23341-D89A-EC40-8227-6370A71231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6158" y="3709806"/>
            <a:ext cx="2682367" cy="2413473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A02DCE-DC17-43AB-84E6-A94A18B59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30EA680-D336-4FF7-8B7A-9848BB0A1C32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  <p:pic>
        <p:nvPicPr>
          <p:cNvPr id="7" name="Picture 6" descr="A screenshot of a blue screen&#10;&#10;AI-generated content may be incorrect.">
            <a:extLst>
              <a:ext uri="{FF2B5EF4-FFF2-40B4-BE49-F238E27FC236}">
                <a16:creationId xmlns:a16="http://schemas.microsoft.com/office/drawing/2014/main" id="{84960BB1-079C-D95C-49D4-FC50D893FA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50479" y="693616"/>
            <a:ext cx="2740888" cy="2842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483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extLst>
    <p:ext uri="{6950BFC3-D8DA-4A85-94F7-54DA5524770B}">
      <p188:commentRel xmlns:p188="http://schemas.microsoft.com/office/powerpoint/2018/8/main" r:id="rId2"/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C9CF6-A213-2B21-E18F-F5702289C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Observation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A6FFD8-DF36-578E-1BF5-1B1FBB49F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4508" y="1825625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1800" b="1">
                <a:ea typeface="+mn-lt"/>
                <a:cs typeface="+mn-lt"/>
              </a:rPr>
              <a:t>Find the Right Problems</a:t>
            </a:r>
            <a:endParaRPr lang="en-US" sz="1800" b="1"/>
          </a:p>
          <a:p>
            <a:pPr marL="0" indent="0">
              <a:buNone/>
            </a:pPr>
            <a:r>
              <a:rPr lang="en-US" sz="1800">
                <a:ea typeface="+mn-lt"/>
                <a:cs typeface="+mn-lt"/>
              </a:rPr>
              <a:t>Understand Users: Research who they are &amp; how they interact with products.</a:t>
            </a:r>
            <a:endParaRPr lang="en-US" sz="1800"/>
          </a:p>
          <a:p>
            <a:r>
              <a:rPr lang="en-US" sz="1800">
                <a:ea typeface="+mn-lt"/>
                <a:cs typeface="+mn-lt"/>
              </a:rPr>
              <a:t>Actions vs. Words: What people say ≠ what they do (</a:t>
            </a:r>
            <a:r>
              <a:rPr lang="en-US" sz="1800" i="1">
                <a:ea typeface="+mn-lt"/>
                <a:cs typeface="+mn-lt"/>
              </a:rPr>
              <a:t>survey bias</a:t>
            </a:r>
            <a:r>
              <a:rPr lang="en-US" sz="1800">
                <a:ea typeface="+mn-lt"/>
                <a:cs typeface="+mn-lt"/>
              </a:rPr>
              <a:t>).</a:t>
            </a:r>
            <a:endParaRPr lang="en-US" sz="1800"/>
          </a:p>
          <a:p>
            <a:r>
              <a:rPr lang="en-US" sz="1800">
                <a:ea typeface="+mn-lt"/>
                <a:cs typeface="+mn-lt"/>
              </a:rPr>
              <a:t>Real-World Context Matters: Observe users in their natural environment.</a:t>
            </a:r>
            <a:endParaRPr lang="en-US" sz="1800"/>
          </a:p>
          <a:p>
            <a:r>
              <a:rPr lang="en-US" sz="1800">
                <a:ea typeface="+mn-lt"/>
                <a:cs typeface="+mn-lt"/>
              </a:rPr>
              <a:t>Applied Ethnography: Studying real behaviors gives better insights.</a:t>
            </a:r>
            <a:endParaRPr lang="en-US" sz="1800"/>
          </a:p>
          <a:p>
            <a:pPr marL="0" indent="0">
              <a:buNone/>
            </a:pPr>
            <a:r>
              <a:rPr lang="en-US" sz="1800" b="1">
                <a:ea typeface="+mn-lt"/>
                <a:cs typeface="+mn-lt"/>
              </a:rPr>
              <a:t>Design vs. Market Research:</a:t>
            </a:r>
            <a:endParaRPr lang="en-US" sz="1800" b="1"/>
          </a:p>
          <a:p>
            <a:r>
              <a:rPr lang="en-US" sz="1800" i="1">
                <a:ea typeface="+mn-lt"/>
                <a:cs typeface="+mn-lt"/>
              </a:rPr>
              <a:t>Design:</a:t>
            </a:r>
            <a:r>
              <a:rPr lang="en-US" sz="1800">
                <a:ea typeface="+mn-lt"/>
                <a:cs typeface="+mn-lt"/>
              </a:rPr>
              <a:t> Qualitative, deep insights, time-consuming.</a:t>
            </a:r>
            <a:endParaRPr lang="en-US" sz="1800"/>
          </a:p>
          <a:p>
            <a:r>
              <a:rPr lang="en-US" sz="1800" i="1">
                <a:ea typeface="+mn-lt"/>
                <a:cs typeface="+mn-lt"/>
              </a:rPr>
              <a:t>Market:</a:t>
            </a:r>
            <a:r>
              <a:rPr lang="en-US" sz="1800">
                <a:ea typeface="+mn-lt"/>
                <a:cs typeface="+mn-lt"/>
              </a:rPr>
              <a:t> Quantitative, data-driven, visually impressive.</a:t>
            </a:r>
            <a:endParaRPr lang="en-US" sz="1800"/>
          </a:p>
          <a:p>
            <a:r>
              <a:rPr lang="en-US" sz="1800">
                <a:ea typeface="+mn-lt"/>
                <a:cs typeface="+mn-lt"/>
              </a:rPr>
              <a:t>Product-Market Fit</a:t>
            </a:r>
            <a:endParaRPr lang="en-US" sz="1800"/>
          </a:p>
          <a:p>
            <a:endParaRPr lang="en-US" sz="18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A29868-C0D7-51B3-A403-9AFF61732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 descr="A group of cans of sparkling water&#10;&#10;AI-generated content may be incorrect.">
            <a:extLst>
              <a:ext uri="{FF2B5EF4-FFF2-40B4-BE49-F238E27FC236}">
                <a16:creationId xmlns:a16="http://schemas.microsoft.com/office/drawing/2014/main" id="{5B01D32F-D84C-140B-6F96-B1EF638063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4543" y="713121"/>
            <a:ext cx="2477335" cy="2397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03ED0C8-3D5A-5CC9-D519-7F143C192C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8932" y="4004092"/>
            <a:ext cx="5298240" cy="1937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49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FAEAA-B8FE-4676-6B67-6F5F5FC4F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Ideation and Prototyping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86AD3-7307-FB0A-2E9E-236CB33F6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1800" b="1">
                <a:ea typeface="+mn-lt"/>
                <a:cs typeface="+mn-lt"/>
              </a:rPr>
              <a:t>Ideation</a:t>
            </a:r>
          </a:p>
          <a:p>
            <a:r>
              <a:rPr lang="en-US" sz="1800">
                <a:ea typeface="+mn-lt"/>
                <a:cs typeface="+mn-lt"/>
              </a:rPr>
              <a:t>The most fun part of design, go wild with ideas!</a:t>
            </a:r>
            <a:endParaRPr lang="en-US" sz="1800"/>
          </a:p>
          <a:p>
            <a:r>
              <a:rPr lang="en-US" sz="1800">
                <a:ea typeface="+mn-lt"/>
                <a:cs typeface="+mn-lt"/>
              </a:rPr>
              <a:t>Break the rules, question everything, ask “stupid” questions. </a:t>
            </a:r>
            <a:endParaRPr lang="en-US" sz="1800"/>
          </a:p>
          <a:p>
            <a:r>
              <a:rPr lang="en-US" sz="1800">
                <a:ea typeface="+mn-lt"/>
                <a:cs typeface="+mn-lt"/>
              </a:rPr>
              <a:t>Think beyond the obvious, creativity thrives in the unexpected!</a:t>
            </a:r>
            <a:endParaRPr lang="en-US" sz="1800"/>
          </a:p>
          <a:p>
            <a:pPr marL="0" indent="0">
              <a:buNone/>
            </a:pPr>
            <a:r>
              <a:rPr lang="en-US" sz="1800" b="1"/>
              <a:t>Prototyping</a:t>
            </a:r>
          </a:p>
          <a:p>
            <a:r>
              <a:rPr lang="en-US" sz="1800"/>
              <a:t>Fake it till you make it</a:t>
            </a:r>
          </a:p>
          <a:p>
            <a:r>
              <a:rPr lang="en-US" sz="1800"/>
              <a:t>Build quick prototypes-sketches, foam models, even skits!</a:t>
            </a:r>
          </a:p>
          <a:p>
            <a:r>
              <a:rPr lang="en-US" sz="1800"/>
              <a:t>Learn from existing examples 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99273-DFD9-AD4F-849D-53447ABBD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84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C7D65-CDCC-3E10-449E-D969D9B40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Testing then Iteration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B5057-7862-9FC7-8B0E-56B9782A1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sz="1800"/>
          </a:p>
          <a:p>
            <a:pPr marL="0" indent="0">
              <a:buNone/>
            </a:pPr>
            <a:endParaRPr lang="en-US" sz="1800"/>
          </a:p>
          <a:p>
            <a:pPr marL="0" indent="0">
              <a:buNone/>
            </a:pPr>
            <a:endParaRPr lang="en-US" sz="1800"/>
          </a:p>
          <a:p>
            <a:pPr marL="0" indent="0">
              <a:buNone/>
            </a:pPr>
            <a:endParaRPr lang="en-US" sz="1800" i="1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96A636-ACDA-4ADE-F937-C80764261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E8A3A2-1565-665A-EC79-4A2F63688EAF}"/>
              </a:ext>
            </a:extLst>
          </p:cNvPr>
          <p:cNvSpPr txBox="1"/>
          <p:nvPr/>
        </p:nvSpPr>
        <p:spPr>
          <a:xfrm>
            <a:off x="927768" y="1716505"/>
            <a:ext cx="9347200" cy="31393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/>
              <a:t> Testing</a:t>
            </a:r>
          </a:p>
          <a:p>
            <a:pPr>
              <a:buFont typeface=""/>
              <a:buChar char="•"/>
            </a:pPr>
            <a:r>
              <a:rPr lang="en-US"/>
              <a:t>Feedback is gold! One person uses the prototype, the other interprets the re‍sult.</a:t>
            </a:r>
          </a:p>
          <a:p>
            <a:pPr>
              <a:buFont typeface=""/>
              <a:buChar char="•"/>
            </a:pPr>
            <a:r>
              <a:rPr lang="en-US"/>
              <a:t>Use video recordings to capture real insights and understand user behavior. </a:t>
            </a:r>
          </a:p>
          <a:p>
            <a:pPr>
              <a:buFont typeface=""/>
              <a:buChar char="•"/>
            </a:pPr>
            <a:r>
              <a:rPr lang="en-US"/>
              <a:t>Testing is all about learning and refining.</a:t>
            </a:r>
          </a:p>
          <a:p>
            <a:pPr>
              <a:buFont typeface=""/>
              <a:buChar char="•"/>
            </a:pPr>
            <a:endParaRPr lang="en-US" b="1"/>
          </a:p>
          <a:p>
            <a:r>
              <a:rPr lang="en-US" b="1"/>
              <a:t>Iteration – Fail Fast, Learn Fast</a:t>
            </a:r>
          </a:p>
          <a:p>
            <a:pPr>
              <a:buFont typeface=""/>
              <a:buChar char="•"/>
            </a:pPr>
            <a:r>
              <a:rPr lang="en-US"/>
              <a:t>Prototype as quickly as possible and keep improving. </a:t>
            </a:r>
          </a:p>
          <a:p>
            <a:pPr>
              <a:buFont typeface=""/>
              <a:buChar char="•"/>
            </a:pPr>
            <a:r>
              <a:rPr lang="en-US"/>
              <a:t>Waterfall (Linear) vs Agile/Scrum (Iterative)</a:t>
            </a:r>
          </a:p>
          <a:p>
            <a:pPr>
              <a:buFont typeface=""/>
              <a:buChar char="•"/>
            </a:pPr>
            <a:endParaRPr lang="en-US"/>
          </a:p>
          <a:p>
            <a:pPr>
              <a:buFont typeface=""/>
              <a:buChar char="•"/>
            </a:pPr>
            <a:r>
              <a:rPr lang="en-US"/>
              <a:t>Time Constraints: Product development is a race against the clock, with deadlines and budgets in play.</a:t>
            </a:r>
          </a:p>
        </p:txBody>
      </p:sp>
    </p:spTree>
    <p:extLst>
      <p:ext uri="{BB962C8B-B14F-4D97-AF65-F5344CB8AC3E}">
        <p14:creationId xmlns:p14="http://schemas.microsoft.com/office/powerpoint/2010/main" val="490983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E2296-7478-69FB-1F88-D827C5A23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Activity-Centered and Human-Centered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7060CF-BC0D-3787-498A-0F7E2C128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sz="2000" i="1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1800" b="1"/>
              <a:t>HCI</a:t>
            </a:r>
            <a:r>
              <a:rPr lang="en-US" sz="1800"/>
              <a:t> – focused on individuals and experiences, yields probably amazing results.</a:t>
            </a:r>
          </a:p>
          <a:p>
            <a:pPr marL="285750" indent="-285750"/>
            <a:r>
              <a:rPr lang="en-US" sz="1800"/>
              <a:t>What about a product that accomodates people from different cultures  under one product?</a:t>
            </a:r>
          </a:p>
          <a:p>
            <a:pPr marL="0" indent="0">
              <a:buNone/>
            </a:pPr>
            <a:r>
              <a:rPr lang="en-US" sz="1800" b="1"/>
              <a:t>Activity Centered Design</a:t>
            </a:r>
          </a:p>
          <a:p>
            <a:pPr marL="342900" indent="-342900"/>
            <a:r>
              <a:rPr lang="en-US" sz="1800"/>
              <a:t>Product conceptual model around the conceptual model of the activity</a:t>
            </a:r>
          </a:p>
          <a:p>
            <a:pPr marL="342900" indent="-342900"/>
            <a:r>
              <a:rPr lang="en-US" sz="1800"/>
              <a:t>Need based: People tend to learn systems that essential to their activity</a:t>
            </a:r>
          </a:p>
          <a:p>
            <a:pPr marL="342900" indent="-342900"/>
            <a:r>
              <a:rPr lang="en-US" sz="1800"/>
              <a:t>Designing for a higher level activity, not concerning tasks</a:t>
            </a:r>
          </a:p>
          <a:p>
            <a:pPr marL="342900" indent="-342900"/>
            <a:r>
              <a:rPr lang="en-US" sz="1800"/>
              <a:t>ACD is an enhancement of HC</a:t>
            </a:r>
            <a:r>
              <a:rPr lang="en-US" sz="2000"/>
              <a:t>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32720F-B882-3F27-A97D-08B1BC714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 descr="A black apple logo with a bite taken out of it&#10;&#10;AI-generated content may be incorrect.">
            <a:extLst>
              <a:ext uri="{FF2B5EF4-FFF2-40B4-BE49-F238E27FC236}">
                <a16:creationId xmlns:a16="http://schemas.microsoft.com/office/drawing/2014/main" id="{8D79C47F-DC43-1D03-6752-CB27811B81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0316" y="4120816"/>
            <a:ext cx="3983791" cy="2225843"/>
          </a:xfrm>
          <a:prstGeom prst="rect">
            <a:avLst/>
          </a:prstGeom>
        </p:spPr>
      </p:pic>
      <p:pic>
        <p:nvPicPr>
          <p:cNvPr id="6" name="Picture 5" descr="A logo of a google maps app&#10;&#10;AI-generated content may be incorrect.">
            <a:extLst>
              <a:ext uri="{FF2B5EF4-FFF2-40B4-BE49-F238E27FC236}">
                <a16:creationId xmlns:a16="http://schemas.microsoft.com/office/drawing/2014/main" id="{BD542AB4-F6E3-E0D1-AF67-AB0A8677E9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36543" y="4389438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00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B2BC9-178F-EE41-6CED-2D6E4C115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Does this Actually Work in Reality?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B96D8-F919-FD16-8348-19B34E6BC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989" y="1638467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endParaRPr lang="en-US" sz="2000" i="1"/>
          </a:p>
          <a:p>
            <a:pPr marL="0" indent="0">
              <a:buNone/>
            </a:pPr>
            <a:endParaRPr lang="en-US" sz="20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3303FA-933F-FC4E-E8BC-4F841E2C6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8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8CE63C-D581-4772-A7A0-831FA4D94E87}"/>
              </a:ext>
            </a:extLst>
          </p:cNvPr>
          <p:cNvSpPr txBox="1"/>
          <p:nvPr/>
        </p:nvSpPr>
        <p:spPr>
          <a:xfrm>
            <a:off x="922420" y="1644315"/>
            <a:ext cx="10026315" cy="46987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i="1"/>
              <a:t>"</a:t>
            </a:r>
            <a:r>
              <a:rPr lang="en-US" i="1"/>
              <a:t>In theory there is no difference between theory and practice. </a:t>
            </a:r>
            <a:endParaRPr lang="en-US"/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i="1"/>
              <a:t>In practice, there is"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/>
              <a:t>Time shapes everything in design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i="1"/>
              <a:t>The day a product development process starts, it is behind schedule and above budget (Don Norman's Law of Product Development)</a:t>
            </a:r>
            <a:endParaRPr lang="en-US"/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/>
              <a:t>Engineering products – feature addition increases exponentially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en-US"/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b="1"/>
              <a:t>Solution</a:t>
            </a:r>
            <a:endParaRPr lang="en-US"/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/>
              <a:t>Separate the design process from other parts of product development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/>
              <a:t>All the different disciplines in product development need to get well together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/>
              <a:t>Multidisciplinary team in the design process as well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en-US"/>
          </a:p>
          <a:p>
            <a:pPr algn="l"/>
            <a:endParaRPr lang="en-US"/>
          </a:p>
        </p:txBody>
      </p:sp>
      <p:pic>
        <p:nvPicPr>
          <p:cNvPr id="8" name="Picture 7" descr="Several people working in a factory&#10;&#10;AI-generated content may be incorrect.">
            <a:extLst>
              <a:ext uri="{FF2B5EF4-FFF2-40B4-BE49-F238E27FC236}">
                <a16:creationId xmlns:a16="http://schemas.microsoft.com/office/drawing/2014/main" id="{87803EBC-46AB-C3BD-C218-7548991D76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4202" y="598321"/>
            <a:ext cx="3180014" cy="2091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134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B23FE733-F95B-4DF6-AFC5-BEEB3577C4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9080D120-BD54-46E1-BA37-82F5E8089E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9573" y="633619"/>
            <a:ext cx="6852464" cy="5495925"/>
          </a:xfrm>
          <a:prstGeom prst="rect">
            <a:avLst/>
          </a:prstGeom>
          <a:ln w="9525">
            <a:solidFill>
              <a:srgbClr val="DEDEDE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4F0F94-A913-BB12-25D1-04CDDD00E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6" y="978408"/>
            <a:ext cx="6007608" cy="1106424"/>
          </a:xfrm>
        </p:spPr>
        <p:txBody>
          <a:bodyPr>
            <a:normAutofit/>
          </a:bodyPr>
          <a:lstStyle/>
          <a:p>
            <a:r>
              <a:rPr lang="en-US" sz="2800"/>
              <a:t>The Complexity of Design 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1D83946-74FA-498A-AC80-9926F041B5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565" y="1181536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060D983-8B52-443A-8183-2A1DE0561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7454" y="2121408"/>
            <a:ext cx="5824728" cy="9144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993CBB-4666-AB17-921A-E557F41CA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4" y="2359152"/>
            <a:ext cx="6007608" cy="3737644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r>
              <a:rPr lang="en-US" sz="1700"/>
              <a:t>Design is more than just making things look good  </a:t>
            </a:r>
          </a:p>
          <a:p>
            <a:pPr marL="0" indent="0">
              <a:buNone/>
            </a:pPr>
            <a:endParaRPr lang="en-US" sz="1700"/>
          </a:p>
          <a:p>
            <a:r>
              <a:rPr lang="en-US" sz="1700"/>
              <a:t> ⁠It involves psychology, engineering, business, and usability </a:t>
            </a:r>
          </a:p>
          <a:p>
            <a:pPr marL="0" indent="0">
              <a:buNone/>
            </a:pPr>
            <a:r>
              <a:rPr lang="en-US" sz="1700"/>
              <a:t> </a:t>
            </a:r>
          </a:p>
          <a:p>
            <a:r>
              <a:rPr lang="en-US" sz="1700"/>
              <a:t> ⁠Good design solves problems, but many designs fail due to conflicting priorities.</a:t>
            </a:r>
            <a:br>
              <a:rPr lang="en-US" sz="1700"/>
            </a:br>
            <a:r>
              <a:rPr lang="en-US" sz="1700"/>
              <a:t> </a:t>
            </a:r>
            <a:br>
              <a:rPr lang="en-US" sz="1700"/>
            </a:br>
            <a:br>
              <a:rPr lang="en-US" sz="1700"/>
            </a:br>
            <a:r>
              <a:rPr lang="en-US" sz="1700"/>
              <a:t>Apple iPhone, which balances aesthetics, usability, and technology. Its sleek design is user-friendly, functional, and aligned with Apple’s brand.</a:t>
            </a:r>
          </a:p>
          <a:p>
            <a:pPr marL="0" indent="0">
              <a:buNone/>
            </a:pPr>
            <a:endParaRPr lang="en-US" sz="1700"/>
          </a:p>
          <a:p>
            <a:r>
              <a:rPr lang="en-US" sz="1700"/>
              <a:t>Another example is Amazon’s website: while not the most visually appealing, it prioritizes usability and business goals, making it easy for customers to shop.</a:t>
            </a:r>
          </a:p>
          <a:p>
            <a:endParaRPr lang="en-US" sz="1700"/>
          </a:p>
        </p:txBody>
      </p:sp>
      <p:pic>
        <p:nvPicPr>
          <p:cNvPr id="5" name="Picture 4" descr="319,193 Amazon Images, Stock Photos, 3D objects, &amp; Vectors ...">
            <a:extLst>
              <a:ext uri="{FF2B5EF4-FFF2-40B4-BE49-F238E27FC236}">
                <a16:creationId xmlns:a16="http://schemas.microsoft.com/office/drawing/2014/main" id="{3B3593B1-7EAF-76A8-3BF4-945D6B7D02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80960" y="705274"/>
            <a:ext cx="4233672" cy="250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Apple Inc. Company Analysis - 1746 Words | Report Example">
            <a:extLst>
              <a:ext uri="{FF2B5EF4-FFF2-40B4-BE49-F238E27FC236}">
                <a16:creationId xmlns:a16="http://schemas.microsoft.com/office/drawing/2014/main" id="{4D6AEE1E-1BCB-C14D-8686-6E91D92600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08" r="6047" b="-3"/>
          <a:stretch/>
        </p:blipFill>
        <p:spPr bwMode="auto">
          <a:xfrm>
            <a:off x="8520465" y="3472468"/>
            <a:ext cx="2551105" cy="2651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75DA61-92FC-06BF-85A1-AD46E3251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257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20</Slides>
  <Notes>2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Design Thinking</vt:lpstr>
      <vt:lpstr>Double-Diamond Model of Design</vt:lpstr>
      <vt:lpstr>Human-Centered Design?</vt:lpstr>
      <vt:lpstr>Observation</vt:lpstr>
      <vt:lpstr>Ideation and Prototyping</vt:lpstr>
      <vt:lpstr>Testing then Iteration</vt:lpstr>
      <vt:lpstr>Activity-Centered and Human-Centered Design</vt:lpstr>
      <vt:lpstr>Does this Actually Work in Reality?</vt:lpstr>
      <vt:lpstr>The Complexity of Design </vt:lpstr>
      <vt:lpstr>Conflicting Requirements in Design</vt:lpstr>
      <vt:lpstr>Bad Design in Everyday Life</vt:lpstr>
      <vt:lpstr>The Problem of Isolated Design Teams</vt:lpstr>
      <vt:lpstr>Designing for All Users.</vt:lpstr>
      <vt:lpstr>Why Design Matters</vt:lpstr>
      <vt:lpstr>Complexity vs. Confusion</vt:lpstr>
      <vt:lpstr>The Kitchen Example</vt:lpstr>
      <vt:lpstr>Why Complexity Exists</vt:lpstr>
      <vt:lpstr>How to Tame Complexity?</vt:lpstr>
      <vt:lpstr>Other points</vt:lpstr>
      <vt:lpstr>The Goal of Design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revision>2</cp:revision>
  <dcterms:created xsi:type="dcterms:W3CDTF">2025-02-02T22:38:07Z</dcterms:created>
  <dcterms:modified xsi:type="dcterms:W3CDTF">2025-02-07T16:05:37Z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86e8d42-b9a6-4554-b0cc-98af32c6b0e9_Enabled">
    <vt:lpwstr>true</vt:lpwstr>
  </property>
  <property fmtid="{D5CDD505-2E9C-101B-9397-08002B2CF9AE}" pid="3" name="MSIP_Label_b86e8d42-b9a6-4554-b0cc-98af32c6b0e9_SetDate">
    <vt:lpwstr>2025-02-02T22:38:13Z</vt:lpwstr>
  </property>
  <property fmtid="{D5CDD505-2E9C-101B-9397-08002B2CF9AE}" pid="4" name="MSIP_Label_b86e8d42-b9a6-4554-b0cc-98af32c6b0e9_Method">
    <vt:lpwstr>Standard</vt:lpwstr>
  </property>
  <property fmtid="{D5CDD505-2E9C-101B-9397-08002B2CF9AE}" pid="5" name="MSIP_Label_b86e8d42-b9a6-4554-b0cc-98af32c6b0e9_Name">
    <vt:lpwstr>defa4170-0d19-0005-0004-bc88714345d2</vt:lpwstr>
  </property>
  <property fmtid="{D5CDD505-2E9C-101B-9397-08002B2CF9AE}" pid="6" name="MSIP_Label_b86e8d42-b9a6-4554-b0cc-98af32c6b0e9_SiteId">
    <vt:lpwstr>9ef017d9-7f05-4225-9838-f92cff57b7ab</vt:lpwstr>
  </property>
  <property fmtid="{D5CDD505-2E9C-101B-9397-08002B2CF9AE}" pid="7" name="MSIP_Label_b86e8d42-b9a6-4554-b0cc-98af32c6b0e9_ActionId">
    <vt:lpwstr>fcfed58d-4096-4543-bd38-2dd0c34c9d72</vt:lpwstr>
  </property>
  <property fmtid="{D5CDD505-2E9C-101B-9397-08002B2CF9AE}" pid="8" name="MSIP_Label_b86e8d42-b9a6-4554-b0cc-98af32c6b0e9_ContentBits">
    <vt:lpwstr>0</vt:lpwstr>
  </property>
  <property fmtid="{D5CDD505-2E9C-101B-9397-08002B2CF9AE}" pid="9" name="MSIP_Label_b86e8d42-b9a6-4554-b0cc-98af32c6b0e9_Tag">
    <vt:lpwstr>10, 3, 0, 2</vt:lpwstr>
  </property>
</Properties>
</file>