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3_0.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Lst>
  <p:notesMasterIdLst>
    <p:notesMasterId r:id="rId36"/>
  </p:notesMasterIdLst>
  <p:sldIdLst>
    <p:sldId id="256" r:id="rId2"/>
    <p:sldId id="257" r:id="rId3"/>
    <p:sldId id="316" r:id="rId4"/>
    <p:sldId id="284" r:id="rId5"/>
    <p:sldId id="258" r:id="rId6"/>
    <p:sldId id="259" r:id="rId7"/>
    <p:sldId id="287" r:id="rId8"/>
    <p:sldId id="286" r:id="rId9"/>
    <p:sldId id="317" r:id="rId10"/>
    <p:sldId id="285" r:id="rId11"/>
    <p:sldId id="288" r:id="rId12"/>
    <p:sldId id="293" r:id="rId13"/>
    <p:sldId id="294" r:id="rId14"/>
    <p:sldId id="289" r:id="rId15"/>
    <p:sldId id="261" r:id="rId16"/>
    <p:sldId id="292" r:id="rId17"/>
    <p:sldId id="313" r:id="rId18"/>
    <p:sldId id="290" r:id="rId19"/>
    <p:sldId id="291" r:id="rId20"/>
    <p:sldId id="300" r:id="rId21"/>
    <p:sldId id="303" r:id="rId22"/>
    <p:sldId id="304" r:id="rId23"/>
    <p:sldId id="305" r:id="rId24"/>
    <p:sldId id="306" r:id="rId25"/>
    <p:sldId id="307" r:id="rId26"/>
    <p:sldId id="308" r:id="rId27"/>
    <p:sldId id="309" r:id="rId28"/>
    <p:sldId id="310" r:id="rId29"/>
    <p:sldId id="311" r:id="rId30"/>
    <p:sldId id="312" r:id="rId31"/>
    <p:sldId id="315" r:id="rId32"/>
    <p:sldId id="319" r:id="rId33"/>
    <p:sldId id="318" r:id="rId34"/>
    <p:sldId id="275" r:id="rId35"/>
  </p:sldIdLst>
  <p:sldSz cx="9144000" cy="5143500" type="screen16x9"/>
  <p:notesSz cx="6858000" cy="9144000"/>
  <p:embeddedFontLst>
    <p:embeddedFont>
      <p:font typeface="Public Sans" panose="020B0604020202020204" charset="0"/>
      <p:regular r:id="rId37"/>
      <p:bold r:id="rId38"/>
      <p:italic r:id="rId39"/>
      <p:boldItalic r:id="rId40"/>
    </p:embeddedFont>
    <p:embeddedFont>
      <p:font typeface="Public Sans Medium"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512AB9-E0A8-E4C0-D1E9-33445EBECA4B}" name="Minh Phan" initials="MP" userId="S::mphan24@wooster.edu::50d131da-fc59-4ce5-8ff8-39891ba1ac7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1B877-3C31-E445-96C4-F059A99DA971}" v="2429" dt="2025-01-24T04:13:05.042"/>
    <p1510:client id="{29162A0A-94AE-D97F-FCDB-6CCCEE3A0DEF}" v="185" dt="2025-01-23T17:55:36.290"/>
    <p1510:client id="{561BA0F0-6566-CF6C-B4BD-9DB144BBFE63}" v="10" dt="2025-01-24T18:40:13.599"/>
    <p1510:client id="{6393629B-6267-0D73-226A-9B2504806A6E}" v="65" dt="2025-01-24T15:01:55.174"/>
    <p1510:client id="{7BEFC827-1A11-A108-6560-3F5D10F22B3A}" v="10" dt="2025-01-24T15:40:30.216"/>
    <p1510:client id="{FAECB212-37E7-030F-F8AB-5721CF2DEFFD}" v="515" dt="2025-01-24T05:02:17.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103_0.xml><?xml version="1.0" encoding="utf-8"?>
<p188:cmLst xmlns:a="http://schemas.openxmlformats.org/drawingml/2006/main" xmlns:r="http://schemas.openxmlformats.org/officeDocument/2006/relationships" xmlns:p188="http://schemas.microsoft.com/office/powerpoint/2018/8/main">
  <p188:cm id="{58D866CF-D284-4624-BC7A-0CDF0822D6AB}" authorId="{CC512AB9-E0A8-E4C0-D1E9-33445EBECA4B}" status="resolved" created="2025-01-22T20:39:29.441" complete="100000">
    <pc:sldMkLst xmlns:pc="http://schemas.microsoft.com/office/powerpoint/2013/main/command">
      <pc:docMk/>
      <pc:sldMk cId="0" sldId="259"/>
    </pc:sldMkLst>
    <p188:txBody>
      <a:bodyPr/>
      <a:lstStyle/>
      <a:p>
        <a:r>
          <a:rPr lang="en-US"/>
          <a:t>need animation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medium.com/@renecapella.dev/chapter-5-human-error-no-bad-design-1965afd57c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26f83a2e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326f83a2e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[Minh] Welcome ~ Feel free to stop us for any questions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32709a82cea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32709a82ce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 b="1" dirty="0"/>
              <a:t>[Minh] With this theory of how people think, designers .... In the design industry, User Research stands on its own as a field that focuses on examining the way human act, think, believe to create digital products like apps and games for billion-dollar companies. Beside effective business purpose, this understanding allows for designers/product developers like us to empathize with the human experience, make our products better.</a:t>
            </a:r>
          </a:p>
        </p:txBody>
      </p:sp>
    </p:spTree>
    <p:extLst>
      <p:ext uri="{BB962C8B-B14F-4D97-AF65-F5344CB8AC3E}">
        <p14:creationId xmlns:p14="http://schemas.microsoft.com/office/powerpoint/2010/main" val="3319235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326f83a2ef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326f83a2ef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Pose a case study scenario</a:t>
            </a:r>
            <a:endParaRPr/>
          </a:p>
        </p:txBody>
      </p:sp>
    </p:spTree>
    <p:extLst>
      <p:ext uri="{BB962C8B-B14F-4D97-AF65-F5344CB8AC3E}">
        <p14:creationId xmlns:p14="http://schemas.microsoft.com/office/powerpoint/2010/main" val="4191305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a:extLst>
            <a:ext uri="{FF2B5EF4-FFF2-40B4-BE49-F238E27FC236}">
              <a16:creationId xmlns:a16="http://schemas.microsoft.com/office/drawing/2014/main" id="{34CCF277-7C8B-A687-E51C-CDC0DA6629C9}"/>
            </a:ext>
          </a:extLst>
        </p:cNvPr>
        <p:cNvGrpSpPr/>
        <p:nvPr/>
      </p:nvGrpSpPr>
      <p:grpSpPr>
        <a:xfrm>
          <a:off x="0" y="0"/>
          <a:ext cx="0" cy="0"/>
          <a:chOff x="0" y="0"/>
          <a:chExt cx="0" cy="0"/>
        </a:xfrm>
      </p:grpSpPr>
      <p:sp>
        <p:nvSpPr>
          <p:cNvPr id="443" name="Google Shape;443;g326f83a2efe_0_7:notes">
            <a:extLst>
              <a:ext uri="{FF2B5EF4-FFF2-40B4-BE49-F238E27FC236}">
                <a16:creationId xmlns:a16="http://schemas.microsoft.com/office/drawing/2014/main" id="{7C601331-1CBC-D715-2F9E-BBAFAB83C9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326f83a2efe_0_7:notes">
            <a:extLst>
              <a:ext uri="{FF2B5EF4-FFF2-40B4-BE49-F238E27FC236}">
                <a16:creationId xmlns:a16="http://schemas.microsoft.com/office/drawing/2014/main" id="{36847ED3-89A0-8769-FFE5-DB41785F28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Pose a case study scenario</a:t>
            </a:r>
            <a:endParaRPr/>
          </a:p>
        </p:txBody>
      </p:sp>
    </p:spTree>
    <p:extLst>
      <p:ext uri="{BB962C8B-B14F-4D97-AF65-F5344CB8AC3E}">
        <p14:creationId xmlns:p14="http://schemas.microsoft.com/office/powerpoint/2010/main" val="4073236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a:extLst>
            <a:ext uri="{FF2B5EF4-FFF2-40B4-BE49-F238E27FC236}">
              <a16:creationId xmlns:a16="http://schemas.microsoft.com/office/drawing/2014/main" id="{BA5AF6A3-8A5E-FEE5-8694-582E63EB8E8E}"/>
            </a:ext>
          </a:extLst>
        </p:cNvPr>
        <p:cNvGrpSpPr/>
        <p:nvPr/>
      </p:nvGrpSpPr>
      <p:grpSpPr>
        <a:xfrm>
          <a:off x="0" y="0"/>
          <a:ext cx="0" cy="0"/>
          <a:chOff x="0" y="0"/>
          <a:chExt cx="0" cy="0"/>
        </a:xfrm>
      </p:grpSpPr>
      <p:sp>
        <p:nvSpPr>
          <p:cNvPr id="443" name="Google Shape;443;g326f83a2efe_0_7:notes">
            <a:extLst>
              <a:ext uri="{FF2B5EF4-FFF2-40B4-BE49-F238E27FC236}">
                <a16:creationId xmlns:a16="http://schemas.microsoft.com/office/drawing/2014/main" id="{BEF309C4-C210-B7FA-7956-07BBC2EEB3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326f83a2efe_0_7:notes">
            <a:extLst>
              <a:ext uri="{FF2B5EF4-FFF2-40B4-BE49-F238E27FC236}">
                <a16:creationId xmlns:a16="http://schemas.microsoft.com/office/drawing/2014/main" id="{FEB8A940-FD7B-A8D0-EB9E-7F74C2577E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Pose a case study scenario</a:t>
            </a:r>
            <a:endParaRPr/>
          </a:p>
        </p:txBody>
      </p:sp>
    </p:spTree>
    <p:extLst>
      <p:ext uri="{BB962C8B-B14F-4D97-AF65-F5344CB8AC3E}">
        <p14:creationId xmlns:p14="http://schemas.microsoft.com/office/powerpoint/2010/main" val="2822895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326f83a2ef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326f83a2ef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a:t>Belief system is constructed by your personal experiences through tested goal-action scenario that re-enforce you of what is meant to happen. </a:t>
            </a:r>
            <a:endParaRPr lang="en-US"/>
          </a:p>
        </p:txBody>
      </p:sp>
    </p:spTree>
    <p:extLst>
      <p:ext uri="{BB962C8B-B14F-4D97-AF65-F5344CB8AC3E}">
        <p14:creationId xmlns:p14="http://schemas.microsoft.com/office/powerpoint/2010/main" val="708734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26f83a2ef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326f83a2ef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[Minh] Leo was a masterful experience designer here in the sense that he deceived Tom Hank into believing he's not the suspect. In the movie, it resulted in Tom Hank feeling offended and frustrated. Yet, in reality, products that induce misled conceptual models create frustration and even worse, tragedies.</a:t>
            </a:r>
            <a:br>
              <a:rPr lang="en" dirty="0"/>
            </a:br>
            <a:br>
              <a:rPr lang="en" dirty="0"/>
            </a:br>
            <a:r>
              <a:rPr lang="en" dirty="0"/>
              <a:t>Take the Push and Pull dilemma that Don Norman often hinges on. (talk about my study abroad experience with the DIS building door). But when a fire accident happen, people are just wired to panic and lose their mind, and therefore got trapped just because of a poorly designed door.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26f83a2ef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326f83a2ef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Scenario</a:t>
            </a:r>
            <a:endParaRPr/>
          </a:p>
        </p:txBody>
      </p:sp>
    </p:spTree>
    <p:extLst>
      <p:ext uri="{BB962C8B-B14F-4D97-AF65-F5344CB8AC3E}">
        <p14:creationId xmlns:p14="http://schemas.microsoft.com/office/powerpoint/2010/main" val="2642554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a:extLst>
            <a:ext uri="{FF2B5EF4-FFF2-40B4-BE49-F238E27FC236}">
              <a16:creationId xmlns:a16="http://schemas.microsoft.com/office/drawing/2014/main" id="{7159EE1B-12A3-EC08-48C5-E8620BD1840A}"/>
            </a:ext>
          </a:extLst>
        </p:cNvPr>
        <p:cNvGrpSpPr/>
        <p:nvPr/>
      </p:nvGrpSpPr>
      <p:grpSpPr>
        <a:xfrm>
          <a:off x="0" y="0"/>
          <a:ext cx="0" cy="0"/>
          <a:chOff x="0" y="0"/>
          <a:chExt cx="0" cy="0"/>
        </a:xfrm>
      </p:grpSpPr>
      <p:sp>
        <p:nvSpPr>
          <p:cNvPr id="450" name="Google Shape;450;g326f83a2efe_0_14:notes">
            <a:extLst>
              <a:ext uri="{FF2B5EF4-FFF2-40B4-BE49-F238E27FC236}">
                <a16:creationId xmlns:a16="http://schemas.microsoft.com/office/drawing/2014/main" id="{F9416848-62FF-97F3-CBC4-C0D01C7194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326f83a2efe_0_14:notes">
            <a:extLst>
              <a:ext uri="{FF2B5EF4-FFF2-40B4-BE49-F238E27FC236}">
                <a16:creationId xmlns:a16="http://schemas.microsoft.com/office/drawing/2014/main" id="{7CF06A3E-AA3B-EEFB-5E2F-FD3C4848A4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Scenario</a:t>
            </a:r>
            <a:endParaRPr/>
          </a:p>
        </p:txBody>
      </p:sp>
    </p:spTree>
    <p:extLst>
      <p:ext uri="{BB962C8B-B14F-4D97-AF65-F5344CB8AC3E}">
        <p14:creationId xmlns:p14="http://schemas.microsoft.com/office/powerpoint/2010/main" val="2993261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26f83a2ef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326f83a2ef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dirty="0"/>
              <a:t>Learned helplessness:  </a:t>
            </a:r>
            <a:r>
              <a:rPr lang="en" dirty="0"/>
              <a:t>instead of thinking “this product is designed poorly,” they think “I clearly have no business doing this; I can’t; I’m not good enough to figure this out,” and so they throw their hands up in surrender the next time they encounter it.</a:t>
            </a:r>
          </a:p>
          <a:p>
            <a:pPr marL="0" indent="0">
              <a:buNone/>
            </a:pPr>
            <a:endParaRPr lang="en" b="1" dirty="0"/>
          </a:p>
          <a:p>
            <a:pPr marL="0" indent="0">
              <a:buNone/>
            </a:pPr>
            <a:r>
              <a:rPr lang="en" b="1" dirty="0"/>
              <a:t>Positive psychology: </a:t>
            </a:r>
            <a:r>
              <a:rPr lang="en" dirty="0"/>
              <a:t>Norman uses this space to emphasize (with bullet points!) the need for approaching feedback with guidance, encouragement, and support. Toss out the unhelpful error message codes. Ensure all designs have exit routes that don’t require users to start over again, and most importantly, be accountable: </a:t>
            </a:r>
            <a:r>
              <a:rPr lang="en" u="sng" dirty="0">
                <a:hlinkClick r:id="rId3"/>
              </a:rPr>
              <a:t>stop blaming the users</a:t>
            </a:r>
            <a:r>
              <a:rPr lang="en" dirty="0"/>
              <a:t> for your design’s shortcoming.</a:t>
            </a:r>
          </a:p>
        </p:txBody>
      </p:sp>
    </p:spTree>
    <p:extLst>
      <p:ext uri="{BB962C8B-B14F-4D97-AF65-F5344CB8AC3E}">
        <p14:creationId xmlns:p14="http://schemas.microsoft.com/office/powerpoint/2010/main" val="259198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2709a82ce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32709a82ce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a:t>Pose the question</a:t>
            </a:r>
          </a:p>
          <a:p>
            <a:pPr marL="0" indent="0">
              <a:buNone/>
            </a:pPr>
            <a:endParaRPr lang="en"/>
          </a:p>
          <a:p>
            <a:pPr marL="0" indent="0">
              <a:buNone/>
            </a:pPr>
            <a:r>
              <a:rPr lang="en"/>
              <a:t>Connect to the User </a:t>
            </a:r>
            <a:r>
              <a:rPr lang="en" err="1"/>
              <a:t>Inyerface</a:t>
            </a:r>
            <a:r>
              <a:rPr lang="en"/>
              <a:t> Form</a:t>
            </a:r>
          </a:p>
        </p:txBody>
      </p:sp>
    </p:spTree>
    <p:extLst>
      <p:ext uri="{BB962C8B-B14F-4D97-AF65-F5344CB8AC3E}">
        <p14:creationId xmlns:p14="http://schemas.microsoft.com/office/powerpoint/2010/main" val="2087943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2709a82ce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32709a82ce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 dirty="0"/>
              <a:t>[Minh] Welcome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a:extLst>
            <a:ext uri="{FF2B5EF4-FFF2-40B4-BE49-F238E27FC236}">
              <a16:creationId xmlns:a16="http://schemas.microsoft.com/office/drawing/2014/main" id="{CEE30434-6C58-B5C1-F571-1F2BD9E261C8}"/>
            </a:ext>
          </a:extLst>
        </p:cNvPr>
        <p:cNvGrpSpPr/>
        <p:nvPr/>
      </p:nvGrpSpPr>
      <p:grpSpPr>
        <a:xfrm>
          <a:off x="0" y="0"/>
          <a:ext cx="0" cy="0"/>
          <a:chOff x="0" y="0"/>
          <a:chExt cx="0" cy="0"/>
        </a:xfrm>
      </p:grpSpPr>
      <p:sp>
        <p:nvSpPr>
          <p:cNvPr id="560" name="Google Shape;560;g326f83a2efe_0_299:notes">
            <a:extLst>
              <a:ext uri="{FF2B5EF4-FFF2-40B4-BE49-F238E27FC236}">
                <a16:creationId xmlns:a16="http://schemas.microsoft.com/office/drawing/2014/main" id="{32EA0FAD-3EC8-0937-8402-3597A0B1F7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326f83a2efe_0_299:notes">
            <a:extLst>
              <a:ext uri="{FF2B5EF4-FFF2-40B4-BE49-F238E27FC236}">
                <a16:creationId xmlns:a16="http://schemas.microsoft.com/office/drawing/2014/main" id="{FE54B758-CD0B-CF6B-5D62-4563BD3D3A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t>1. Discoverability. It is possible to determine what actions are possible</a:t>
            </a:r>
          </a:p>
          <a:p>
            <a:pPr>
              <a:buNone/>
            </a:pPr>
            <a:r>
              <a:rPr lang="en-US"/>
              <a:t>and the current state of the device.</a:t>
            </a:r>
          </a:p>
          <a:p>
            <a:pPr>
              <a:buNone/>
            </a:pPr>
            <a:r>
              <a:rPr lang="en-US"/>
              <a:t>2. Feedback. There is full and continuous information about the results</a:t>
            </a:r>
          </a:p>
          <a:p>
            <a:pPr>
              <a:buNone/>
            </a:pPr>
            <a:r>
              <a:rPr lang="en-US"/>
              <a:t>of actions and the current state of the product or service. After an</a:t>
            </a:r>
          </a:p>
          <a:p>
            <a:pPr>
              <a:buNone/>
            </a:pPr>
            <a:r>
              <a:rPr lang="en-US"/>
              <a:t>action has been executed, it is easy to determine the new state.</a:t>
            </a:r>
          </a:p>
          <a:p>
            <a:pPr>
              <a:buNone/>
            </a:pPr>
            <a:r>
              <a:rPr lang="en-US"/>
              <a:t>3. Conceptual model. The design projects all the information needed</a:t>
            </a:r>
          </a:p>
          <a:p>
            <a:pPr>
              <a:buNone/>
            </a:pPr>
            <a:r>
              <a:rPr lang="en-US"/>
              <a:t>to create a good conceptual model of the system, leading to under-</a:t>
            </a:r>
          </a:p>
          <a:p>
            <a:pPr>
              <a:buNone/>
            </a:pPr>
            <a:r>
              <a:rPr lang="en-US"/>
              <a:t>standing and a feeling of control. The conceptual model enhances</a:t>
            </a:r>
          </a:p>
          <a:p>
            <a:pPr>
              <a:buNone/>
            </a:pPr>
            <a:r>
              <a:rPr lang="en-US"/>
              <a:t>both discoverability and evaluation of results.</a:t>
            </a:r>
          </a:p>
          <a:p>
            <a:pPr>
              <a:buNone/>
            </a:pPr>
            <a:r>
              <a:rPr lang="en-US"/>
              <a:t>4. Affordances. The proper affordances exist to make the desired ac-</a:t>
            </a:r>
          </a:p>
          <a:p>
            <a:pPr>
              <a:buNone/>
            </a:pPr>
            <a:r>
              <a:rPr lang="en-US" err="1"/>
              <a:t>tions</a:t>
            </a:r>
            <a:r>
              <a:rPr lang="en-US"/>
              <a:t> possible.</a:t>
            </a:r>
          </a:p>
          <a:p>
            <a:pPr>
              <a:buNone/>
            </a:pPr>
            <a:r>
              <a:rPr lang="en-US"/>
              <a:t>5. Signifiers. Effective use of signifiers ensures discoverability and that</a:t>
            </a:r>
          </a:p>
          <a:p>
            <a:pPr>
              <a:buNone/>
            </a:pPr>
            <a:r>
              <a:rPr lang="en-US"/>
              <a:t>the feedback is well communicated and intelligible.</a:t>
            </a:r>
          </a:p>
          <a:p>
            <a:pPr>
              <a:buNone/>
            </a:pPr>
            <a:r>
              <a:rPr lang="en-US"/>
              <a:t>6. Mappings. The relationship between controls and their actions </a:t>
            </a:r>
            <a:r>
              <a:rPr lang="en-US" err="1"/>
              <a:t>fol</a:t>
            </a:r>
            <a:r>
              <a:rPr lang="en-US"/>
              <a:t>-</a:t>
            </a:r>
          </a:p>
          <a:p>
            <a:pPr>
              <a:buNone/>
            </a:pPr>
            <a:r>
              <a:rPr lang="en-US"/>
              <a:t>lows the principles of good mapping, enhanced as much as possible</a:t>
            </a:r>
          </a:p>
          <a:p>
            <a:pPr>
              <a:buNone/>
            </a:pPr>
            <a:r>
              <a:rPr lang="en-US"/>
              <a:t>through spatial layout and temporal contiguity.</a:t>
            </a:r>
          </a:p>
          <a:p>
            <a:pPr>
              <a:buNone/>
            </a:pPr>
            <a:r>
              <a:rPr lang="en-US"/>
              <a:t>7. Constraints. Providing physical, logical, semantic, and cultural con-</a:t>
            </a:r>
          </a:p>
          <a:p>
            <a:pPr>
              <a:buNone/>
            </a:pPr>
            <a:r>
              <a:rPr lang="en-US" err="1"/>
              <a:t>straints</a:t>
            </a:r>
            <a:r>
              <a:rPr lang="en-US"/>
              <a:t> guides actions and eases interpretation.</a:t>
            </a:r>
          </a:p>
          <a:p>
            <a:pPr>
              <a:buNone/>
            </a:pPr>
            <a:endParaRPr lang="en-US"/>
          </a:p>
        </p:txBody>
      </p:sp>
    </p:spTree>
    <p:extLst>
      <p:ext uri="{BB962C8B-B14F-4D97-AF65-F5344CB8AC3E}">
        <p14:creationId xmlns:p14="http://schemas.microsoft.com/office/powerpoint/2010/main" val="4282062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a:extLst>
            <a:ext uri="{FF2B5EF4-FFF2-40B4-BE49-F238E27FC236}">
              <a16:creationId xmlns:a16="http://schemas.microsoft.com/office/drawing/2014/main" id="{18AE8370-CBF2-0D3E-8E79-A4E1235B5AA2}"/>
            </a:ext>
          </a:extLst>
        </p:cNvPr>
        <p:cNvGrpSpPr/>
        <p:nvPr/>
      </p:nvGrpSpPr>
      <p:grpSpPr>
        <a:xfrm>
          <a:off x="0" y="0"/>
          <a:ext cx="0" cy="0"/>
          <a:chOff x="0" y="0"/>
          <a:chExt cx="0" cy="0"/>
        </a:xfrm>
      </p:grpSpPr>
      <p:sp>
        <p:nvSpPr>
          <p:cNvPr id="560" name="Google Shape;560;g326f83a2efe_0_299:notes">
            <a:extLst>
              <a:ext uri="{FF2B5EF4-FFF2-40B4-BE49-F238E27FC236}">
                <a16:creationId xmlns:a16="http://schemas.microsoft.com/office/drawing/2014/main" id="{814AF619-31ED-B818-57AC-079D65610C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326f83a2efe_0_299:notes">
            <a:extLst>
              <a:ext uri="{FF2B5EF4-FFF2-40B4-BE49-F238E27FC236}">
                <a16:creationId xmlns:a16="http://schemas.microsoft.com/office/drawing/2014/main" id="{565F375E-B7A2-3C8A-5031-B614636D514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t>1. Discoverability. It is possible to determine what actions are possible</a:t>
            </a:r>
          </a:p>
          <a:p>
            <a:pPr>
              <a:buNone/>
            </a:pPr>
            <a:r>
              <a:rPr lang="en-US"/>
              <a:t>and the current state of the device.</a:t>
            </a:r>
          </a:p>
          <a:p>
            <a:pPr>
              <a:buNone/>
            </a:pPr>
            <a:r>
              <a:rPr lang="en-US"/>
              <a:t>2. Feedback. There is full and continuous information about the results</a:t>
            </a:r>
          </a:p>
          <a:p>
            <a:pPr>
              <a:buNone/>
            </a:pPr>
            <a:r>
              <a:rPr lang="en-US"/>
              <a:t>of actions and the current state of the product or service. After an</a:t>
            </a:r>
          </a:p>
          <a:p>
            <a:pPr>
              <a:buNone/>
            </a:pPr>
            <a:r>
              <a:rPr lang="en-US"/>
              <a:t>action has been executed, it is easy to determine the new state.</a:t>
            </a:r>
          </a:p>
          <a:p>
            <a:pPr>
              <a:buNone/>
            </a:pPr>
            <a:r>
              <a:rPr lang="en-US"/>
              <a:t>3. Conceptual model. The design projects all the information needed</a:t>
            </a:r>
          </a:p>
          <a:p>
            <a:pPr>
              <a:buNone/>
            </a:pPr>
            <a:r>
              <a:rPr lang="en-US"/>
              <a:t>to create a good conceptual model of the system, leading to under-</a:t>
            </a:r>
          </a:p>
          <a:p>
            <a:pPr>
              <a:buNone/>
            </a:pPr>
            <a:r>
              <a:rPr lang="en-US"/>
              <a:t>standing and a feeling of control. The conceptual model enhances</a:t>
            </a:r>
          </a:p>
          <a:p>
            <a:pPr>
              <a:buNone/>
            </a:pPr>
            <a:r>
              <a:rPr lang="en-US"/>
              <a:t>both discoverability and evaluation of results.</a:t>
            </a:r>
          </a:p>
          <a:p>
            <a:pPr>
              <a:buNone/>
            </a:pPr>
            <a:r>
              <a:rPr lang="en-US"/>
              <a:t>4. Affordances. The proper affordances exist to make the desired ac-</a:t>
            </a:r>
          </a:p>
          <a:p>
            <a:pPr>
              <a:buNone/>
            </a:pPr>
            <a:r>
              <a:rPr lang="en-US" err="1"/>
              <a:t>tions</a:t>
            </a:r>
            <a:r>
              <a:rPr lang="en-US"/>
              <a:t> possible.</a:t>
            </a:r>
          </a:p>
          <a:p>
            <a:pPr>
              <a:buNone/>
            </a:pPr>
            <a:r>
              <a:rPr lang="en-US"/>
              <a:t>5. Signifiers. Effective use of signifiers ensures discoverability and that</a:t>
            </a:r>
          </a:p>
          <a:p>
            <a:pPr>
              <a:buNone/>
            </a:pPr>
            <a:r>
              <a:rPr lang="en-US"/>
              <a:t>the feedback is well communicated and intelligible.</a:t>
            </a:r>
          </a:p>
          <a:p>
            <a:pPr>
              <a:buNone/>
            </a:pPr>
            <a:r>
              <a:rPr lang="en-US"/>
              <a:t>6. Mappings. The relationship between controls and their actions </a:t>
            </a:r>
            <a:r>
              <a:rPr lang="en-US" err="1"/>
              <a:t>fol</a:t>
            </a:r>
            <a:r>
              <a:rPr lang="en-US"/>
              <a:t>-</a:t>
            </a:r>
          </a:p>
          <a:p>
            <a:pPr>
              <a:buNone/>
            </a:pPr>
            <a:r>
              <a:rPr lang="en-US"/>
              <a:t>lows the principles of good mapping, enhanced as much as possible</a:t>
            </a:r>
          </a:p>
          <a:p>
            <a:pPr>
              <a:buNone/>
            </a:pPr>
            <a:r>
              <a:rPr lang="en-US"/>
              <a:t>through spatial layout and temporal contiguity.</a:t>
            </a:r>
          </a:p>
          <a:p>
            <a:pPr>
              <a:buNone/>
            </a:pPr>
            <a:r>
              <a:rPr lang="en-US"/>
              <a:t>7. Constraints. Providing physical, logical, semantic, and cultural con-</a:t>
            </a:r>
          </a:p>
          <a:p>
            <a:pPr>
              <a:buNone/>
            </a:pPr>
            <a:r>
              <a:rPr lang="en-US" err="1"/>
              <a:t>straints</a:t>
            </a:r>
            <a:r>
              <a:rPr lang="en-US"/>
              <a:t> guides actions and eases interpretation.</a:t>
            </a:r>
          </a:p>
          <a:p>
            <a:pPr>
              <a:buNone/>
            </a:pPr>
            <a:endParaRPr lang="en-US"/>
          </a:p>
        </p:txBody>
      </p:sp>
    </p:spTree>
    <p:extLst>
      <p:ext uri="{BB962C8B-B14F-4D97-AF65-F5344CB8AC3E}">
        <p14:creationId xmlns:p14="http://schemas.microsoft.com/office/powerpoint/2010/main" val="1898450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a:extLst>
            <a:ext uri="{FF2B5EF4-FFF2-40B4-BE49-F238E27FC236}">
              <a16:creationId xmlns:a16="http://schemas.microsoft.com/office/drawing/2014/main" id="{C5F53C55-2EE0-A208-50C7-13E1ADBCABD7}"/>
            </a:ext>
          </a:extLst>
        </p:cNvPr>
        <p:cNvGrpSpPr/>
        <p:nvPr/>
      </p:nvGrpSpPr>
      <p:grpSpPr>
        <a:xfrm>
          <a:off x="0" y="0"/>
          <a:ext cx="0" cy="0"/>
          <a:chOff x="0" y="0"/>
          <a:chExt cx="0" cy="0"/>
        </a:xfrm>
      </p:grpSpPr>
      <p:sp>
        <p:nvSpPr>
          <p:cNvPr id="560" name="Google Shape;560;g326f83a2efe_0_299:notes">
            <a:extLst>
              <a:ext uri="{FF2B5EF4-FFF2-40B4-BE49-F238E27FC236}">
                <a16:creationId xmlns:a16="http://schemas.microsoft.com/office/drawing/2014/main" id="{60DC17EF-703E-4970-3867-25CDA7471B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326f83a2efe_0_299:notes">
            <a:extLst>
              <a:ext uri="{FF2B5EF4-FFF2-40B4-BE49-F238E27FC236}">
                <a16:creationId xmlns:a16="http://schemas.microsoft.com/office/drawing/2014/main" id="{A0019DD5-90BC-78D6-7A01-652D05FA73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t>1. Discoverability. It is possible to determine what actions are possible</a:t>
            </a:r>
          </a:p>
          <a:p>
            <a:pPr>
              <a:buNone/>
            </a:pPr>
            <a:r>
              <a:rPr lang="en-US"/>
              <a:t>and the current state of the device.</a:t>
            </a:r>
          </a:p>
          <a:p>
            <a:pPr>
              <a:buNone/>
            </a:pPr>
            <a:r>
              <a:rPr lang="en-US"/>
              <a:t>2. Feedback. There is full and continuous information about the results</a:t>
            </a:r>
          </a:p>
          <a:p>
            <a:pPr>
              <a:buNone/>
            </a:pPr>
            <a:r>
              <a:rPr lang="en-US"/>
              <a:t>of actions and the current state of the product or service. After an</a:t>
            </a:r>
          </a:p>
          <a:p>
            <a:pPr>
              <a:buNone/>
            </a:pPr>
            <a:r>
              <a:rPr lang="en-US"/>
              <a:t>action has been executed, it is easy to determine the new state.</a:t>
            </a:r>
          </a:p>
          <a:p>
            <a:pPr>
              <a:buNone/>
            </a:pPr>
            <a:r>
              <a:rPr lang="en-US"/>
              <a:t>3. Conceptual model. The design projects all the information needed</a:t>
            </a:r>
          </a:p>
          <a:p>
            <a:pPr>
              <a:buNone/>
            </a:pPr>
            <a:r>
              <a:rPr lang="en-US"/>
              <a:t>to create a good conceptual model of the system, leading to under-</a:t>
            </a:r>
          </a:p>
          <a:p>
            <a:pPr>
              <a:buNone/>
            </a:pPr>
            <a:r>
              <a:rPr lang="en-US"/>
              <a:t>standing and a feeling of control. The conceptual model enhances</a:t>
            </a:r>
          </a:p>
          <a:p>
            <a:pPr>
              <a:buNone/>
            </a:pPr>
            <a:r>
              <a:rPr lang="en-US"/>
              <a:t>both discoverability and evaluation of results.</a:t>
            </a:r>
          </a:p>
          <a:p>
            <a:pPr>
              <a:buNone/>
            </a:pPr>
            <a:r>
              <a:rPr lang="en-US"/>
              <a:t>4. Affordances. The proper affordances exist to make the desired ac-</a:t>
            </a:r>
          </a:p>
          <a:p>
            <a:pPr>
              <a:buNone/>
            </a:pPr>
            <a:r>
              <a:rPr lang="en-US" err="1"/>
              <a:t>tions</a:t>
            </a:r>
            <a:r>
              <a:rPr lang="en-US"/>
              <a:t> possible.</a:t>
            </a:r>
          </a:p>
          <a:p>
            <a:pPr>
              <a:buNone/>
            </a:pPr>
            <a:r>
              <a:rPr lang="en-US"/>
              <a:t>5. Signifiers. Effective use of signifiers ensures discoverability and that</a:t>
            </a:r>
          </a:p>
          <a:p>
            <a:pPr>
              <a:buNone/>
            </a:pPr>
            <a:r>
              <a:rPr lang="en-US"/>
              <a:t>the feedback is well communicated and intelligible.</a:t>
            </a:r>
          </a:p>
          <a:p>
            <a:pPr>
              <a:buNone/>
            </a:pPr>
            <a:r>
              <a:rPr lang="en-US"/>
              <a:t>6. Mappings. The relationship between controls and their actions </a:t>
            </a:r>
            <a:r>
              <a:rPr lang="en-US" err="1"/>
              <a:t>fol</a:t>
            </a:r>
            <a:r>
              <a:rPr lang="en-US"/>
              <a:t>-</a:t>
            </a:r>
          </a:p>
          <a:p>
            <a:pPr>
              <a:buNone/>
            </a:pPr>
            <a:r>
              <a:rPr lang="en-US"/>
              <a:t>lows the principles of good mapping, enhanced as much as possible</a:t>
            </a:r>
          </a:p>
          <a:p>
            <a:pPr>
              <a:buNone/>
            </a:pPr>
            <a:r>
              <a:rPr lang="en-US"/>
              <a:t>through spatial layout and temporal contiguity.</a:t>
            </a:r>
          </a:p>
          <a:p>
            <a:pPr>
              <a:buNone/>
            </a:pPr>
            <a:r>
              <a:rPr lang="en-US"/>
              <a:t>7. Constraints. Providing physical, logical, semantic, and cultural con-</a:t>
            </a:r>
          </a:p>
          <a:p>
            <a:pPr>
              <a:buNone/>
            </a:pPr>
            <a:r>
              <a:rPr lang="en-US" err="1"/>
              <a:t>straints</a:t>
            </a:r>
            <a:r>
              <a:rPr lang="en-US"/>
              <a:t> guides actions and eases interpretation.</a:t>
            </a:r>
          </a:p>
          <a:p>
            <a:pPr>
              <a:buNone/>
            </a:pPr>
            <a:endParaRPr lang="en-US"/>
          </a:p>
        </p:txBody>
      </p:sp>
    </p:spTree>
    <p:extLst>
      <p:ext uri="{BB962C8B-B14F-4D97-AF65-F5344CB8AC3E}">
        <p14:creationId xmlns:p14="http://schemas.microsoft.com/office/powerpoint/2010/main" val="3337211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a:extLst>
            <a:ext uri="{FF2B5EF4-FFF2-40B4-BE49-F238E27FC236}">
              <a16:creationId xmlns:a16="http://schemas.microsoft.com/office/drawing/2014/main" id="{4E2CA165-85EE-8F47-1851-68AD18DAB3B9}"/>
            </a:ext>
          </a:extLst>
        </p:cNvPr>
        <p:cNvGrpSpPr/>
        <p:nvPr/>
      </p:nvGrpSpPr>
      <p:grpSpPr>
        <a:xfrm>
          <a:off x="0" y="0"/>
          <a:ext cx="0" cy="0"/>
          <a:chOff x="0" y="0"/>
          <a:chExt cx="0" cy="0"/>
        </a:xfrm>
      </p:grpSpPr>
      <p:sp>
        <p:nvSpPr>
          <p:cNvPr id="560" name="Google Shape;560;g326f83a2efe_0_299:notes">
            <a:extLst>
              <a:ext uri="{FF2B5EF4-FFF2-40B4-BE49-F238E27FC236}">
                <a16:creationId xmlns:a16="http://schemas.microsoft.com/office/drawing/2014/main" id="{A9D4FFF6-C7A9-16FB-F7BA-7A1E85BE43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326f83a2efe_0_299:notes">
            <a:extLst>
              <a:ext uri="{FF2B5EF4-FFF2-40B4-BE49-F238E27FC236}">
                <a16:creationId xmlns:a16="http://schemas.microsoft.com/office/drawing/2014/main" id="{B4F48E50-A66D-296C-C251-6EE747E7D07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t>1. Discoverability. It is possible to determine what actions are possible</a:t>
            </a:r>
          </a:p>
          <a:p>
            <a:pPr>
              <a:buNone/>
            </a:pPr>
            <a:r>
              <a:rPr lang="en-US"/>
              <a:t>and the current state of the device.</a:t>
            </a:r>
          </a:p>
          <a:p>
            <a:pPr>
              <a:buNone/>
            </a:pPr>
            <a:r>
              <a:rPr lang="en-US"/>
              <a:t>2. Feedback. There is full and continuous information about the results</a:t>
            </a:r>
          </a:p>
          <a:p>
            <a:pPr>
              <a:buNone/>
            </a:pPr>
            <a:r>
              <a:rPr lang="en-US"/>
              <a:t>of actions and the current state of the product or service. After an</a:t>
            </a:r>
          </a:p>
          <a:p>
            <a:pPr>
              <a:buNone/>
            </a:pPr>
            <a:r>
              <a:rPr lang="en-US"/>
              <a:t>action has been executed, it is easy to determine the new state.</a:t>
            </a:r>
          </a:p>
          <a:p>
            <a:pPr>
              <a:buNone/>
            </a:pPr>
            <a:r>
              <a:rPr lang="en-US"/>
              <a:t>3. Conceptual model. The design projects all the information needed</a:t>
            </a:r>
          </a:p>
          <a:p>
            <a:pPr>
              <a:buNone/>
            </a:pPr>
            <a:r>
              <a:rPr lang="en-US"/>
              <a:t>to create a good conceptual model of the system, leading to under-</a:t>
            </a:r>
          </a:p>
          <a:p>
            <a:pPr>
              <a:buNone/>
            </a:pPr>
            <a:r>
              <a:rPr lang="en-US"/>
              <a:t>standing and a feeling of control. The conceptual model enhances</a:t>
            </a:r>
          </a:p>
          <a:p>
            <a:pPr>
              <a:buNone/>
            </a:pPr>
            <a:r>
              <a:rPr lang="en-US"/>
              <a:t>both discoverability and evaluation of results.</a:t>
            </a:r>
          </a:p>
          <a:p>
            <a:pPr>
              <a:buNone/>
            </a:pPr>
            <a:r>
              <a:rPr lang="en-US"/>
              <a:t>4. Affordances. The proper affordances exist to make the desired ac-</a:t>
            </a:r>
          </a:p>
          <a:p>
            <a:pPr>
              <a:buNone/>
            </a:pPr>
            <a:r>
              <a:rPr lang="en-US" err="1"/>
              <a:t>tions</a:t>
            </a:r>
            <a:r>
              <a:rPr lang="en-US"/>
              <a:t> possible.</a:t>
            </a:r>
          </a:p>
          <a:p>
            <a:pPr>
              <a:buNone/>
            </a:pPr>
            <a:r>
              <a:rPr lang="en-US"/>
              <a:t>5. Signifiers. Effective use of signifiers ensures discoverability and that</a:t>
            </a:r>
          </a:p>
          <a:p>
            <a:pPr>
              <a:buNone/>
            </a:pPr>
            <a:r>
              <a:rPr lang="en-US"/>
              <a:t>the feedback is well communicated and intelligible.</a:t>
            </a:r>
          </a:p>
          <a:p>
            <a:pPr>
              <a:buNone/>
            </a:pPr>
            <a:r>
              <a:rPr lang="en-US"/>
              <a:t>6. Mappings. The relationship between controls and their actions </a:t>
            </a:r>
            <a:r>
              <a:rPr lang="en-US" err="1"/>
              <a:t>fol</a:t>
            </a:r>
            <a:r>
              <a:rPr lang="en-US"/>
              <a:t>-</a:t>
            </a:r>
          </a:p>
          <a:p>
            <a:pPr>
              <a:buNone/>
            </a:pPr>
            <a:r>
              <a:rPr lang="en-US"/>
              <a:t>lows the principles of good mapping, enhanced as much as possible</a:t>
            </a:r>
          </a:p>
          <a:p>
            <a:pPr>
              <a:buNone/>
            </a:pPr>
            <a:r>
              <a:rPr lang="en-US"/>
              <a:t>through spatial layout and temporal contiguity.</a:t>
            </a:r>
          </a:p>
          <a:p>
            <a:pPr>
              <a:buNone/>
            </a:pPr>
            <a:r>
              <a:rPr lang="en-US"/>
              <a:t>7. Constraints. Providing physical, logical, semantic, and cultural con-</a:t>
            </a:r>
          </a:p>
          <a:p>
            <a:pPr>
              <a:buNone/>
            </a:pPr>
            <a:r>
              <a:rPr lang="en-US" err="1"/>
              <a:t>straints</a:t>
            </a:r>
            <a:r>
              <a:rPr lang="en-US"/>
              <a:t> guides actions and eases interpretation.</a:t>
            </a:r>
          </a:p>
          <a:p>
            <a:pPr>
              <a:buNone/>
            </a:pPr>
            <a:endParaRPr lang="en-US"/>
          </a:p>
        </p:txBody>
      </p:sp>
    </p:spTree>
    <p:extLst>
      <p:ext uri="{BB962C8B-B14F-4D97-AF65-F5344CB8AC3E}">
        <p14:creationId xmlns:p14="http://schemas.microsoft.com/office/powerpoint/2010/main" val="3839454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a:extLst>
            <a:ext uri="{FF2B5EF4-FFF2-40B4-BE49-F238E27FC236}">
              <a16:creationId xmlns:a16="http://schemas.microsoft.com/office/drawing/2014/main" id="{C1A131A0-7C52-11C6-7DE2-D95CE98CCD02}"/>
            </a:ext>
          </a:extLst>
        </p:cNvPr>
        <p:cNvGrpSpPr/>
        <p:nvPr/>
      </p:nvGrpSpPr>
      <p:grpSpPr>
        <a:xfrm>
          <a:off x="0" y="0"/>
          <a:ext cx="0" cy="0"/>
          <a:chOff x="0" y="0"/>
          <a:chExt cx="0" cy="0"/>
        </a:xfrm>
      </p:grpSpPr>
      <p:sp>
        <p:nvSpPr>
          <p:cNvPr id="560" name="Google Shape;560;g326f83a2efe_0_299:notes">
            <a:extLst>
              <a:ext uri="{FF2B5EF4-FFF2-40B4-BE49-F238E27FC236}">
                <a16:creationId xmlns:a16="http://schemas.microsoft.com/office/drawing/2014/main" id="{60F00EF0-55E0-6151-1836-18671A86C9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326f83a2efe_0_299:notes">
            <a:extLst>
              <a:ext uri="{FF2B5EF4-FFF2-40B4-BE49-F238E27FC236}">
                <a16:creationId xmlns:a16="http://schemas.microsoft.com/office/drawing/2014/main" id="{259D93C8-1C14-9B7F-F6F9-2691FEF599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t>1. Discoverability. It is possible to determine what actions are possible</a:t>
            </a:r>
          </a:p>
          <a:p>
            <a:pPr>
              <a:buNone/>
            </a:pPr>
            <a:r>
              <a:rPr lang="en-US"/>
              <a:t>and the current state of the device.</a:t>
            </a:r>
          </a:p>
          <a:p>
            <a:pPr>
              <a:buNone/>
            </a:pPr>
            <a:r>
              <a:rPr lang="en-US"/>
              <a:t>2. Feedback. There is full and continuous information about the results</a:t>
            </a:r>
          </a:p>
          <a:p>
            <a:pPr>
              <a:buNone/>
            </a:pPr>
            <a:r>
              <a:rPr lang="en-US"/>
              <a:t>of actions and the current state of the product or service. After an</a:t>
            </a:r>
          </a:p>
          <a:p>
            <a:pPr>
              <a:buNone/>
            </a:pPr>
            <a:r>
              <a:rPr lang="en-US"/>
              <a:t>action has been executed, it is easy to determine the new state.</a:t>
            </a:r>
          </a:p>
          <a:p>
            <a:pPr>
              <a:buNone/>
            </a:pPr>
            <a:r>
              <a:rPr lang="en-US"/>
              <a:t>3. Conceptual model. The design projects all the information needed</a:t>
            </a:r>
          </a:p>
          <a:p>
            <a:pPr>
              <a:buNone/>
            </a:pPr>
            <a:r>
              <a:rPr lang="en-US"/>
              <a:t>to create a good conceptual model of the system, leading to under-</a:t>
            </a:r>
          </a:p>
          <a:p>
            <a:pPr>
              <a:buNone/>
            </a:pPr>
            <a:r>
              <a:rPr lang="en-US"/>
              <a:t>standing and a feeling of control. The conceptual model enhances</a:t>
            </a:r>
          </a:p>
          <a:p>
            <a:pPr>
              <a:buNone/>
            </a:pPr>
            <a:r>
              <a:rPr lang="en-US"/>
              <a:t>both discoverability and evaluation of results.</a:t>
            </a:r>
          </a:p>
          <a:p>
            <a:pPr>
              <a:buNone/>
            </a:pPr>
            <a:r>
              <a:rPr lang="en-US"/>
              <a:t>4. Affordances. The proper affordances exist to make the desired ac-</a:t>
            </a:r>
          </a:p>
          <a:p>
            <a:pPr>
              <a:buNone/>
            </a:pPr>
            <a:r>
              <a:rPr lang="en-US" err="1"/>
              <a:t>tions</a:t>
            </a:r>
            <a:r>
              <a:rPr lang="en-US"/>
              <a:t> possible.</a:t>
            </a:r>
          </a:p>
          <a:p>
            <a:pPr>
              <a:buNone/>
            </a:pPr>
            <a:r>
              <a:rPr lang="en-US"/>
              <a:t>5. Signifiers. Effective use of signifiers ensures discoverability and that</a:t>
            </a:r>
          </a:p>
          <a:p>
            <a:pPr>
              <a:buNone/>
            </a:pPr>
            <a:r>
              <a:rPr lang="en-US"/>
              <a:t>the feedback is well communicated and intelligible.</a:t>
            </a:r>
          </a:p>
          <a:p>
            <a:pPr>
              <a:buNone/>
            </a:pPr>
            <a:r>
              <a:rPr lang="en-US"/>
              <a:t>6. Mappings. The relationship between controls and their actions </a:t>
            </a:r>
            <a:r>
              <a:rPr lang="en-US" err="1"/>
              <a:t>fol</a:t>
            </a:r>
            <a:r>
              <a:rPr lang="en-US"/>
              <a:t>-</a:t>
            </a:r>
          </a:p>
          <a:p>
            <a:pPr>
              <a:buNone/>
            </a:pPr>
            <a:r>
              <a:rPr lang="en-US"/>
              <a:t>lows the principles of good mapping, enhanced as much as possible</a:t>
            </a:r>
          </a:p>
          <a:p>
            <a:pPr>
              <a:buNone/>
            </a:pPr>
            <a:r>
              <a:rPr lang="en-US"/>
              <a:t>through spatial layout and temporal contiguity.</a:t>
            </a:r>
          </a:p>
          <a:p>
            <a:pPr>
              <a:buNone/>
            </a:pPr>
            <a:r>
              <a:rPr lang="en-US"/>
              <a:t>7. Constraints. Providing physical, logical, semantic, and cultural con-</a:t>
            </a:r>
          </a:p>
          <a:p>
            <a:pPr>
              <a:buNone/>
            </a:pPr>
            <a:r>
              <a:rPr lang="en-US" err="1"/>
              <a:t>straints</a:t>
            </a:r>
            <a:r>
              <a:rPr lang="en-US"/>
              <a:t> guides actions and eases interpretation.</a:t>
            </a:r>
          </a:p>
          <a:p>
            <a:pPr>
              <a:buNone/>
            </a:pPr>
            <a:endParaRPr lang="en-US"/>
          </a:p>
        </p:txBody>
      </p:sp>
    </p:spTree>
    <p:extLst>
      <p:ext uri="{BB962C8B-B14F-4D97-AF65-F5344CB8AC3E}">
        <p14:creationId xmlns:p14="http://schemas.microsoft.com/office/powerpoint/2010/main" val="45293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a:extLst>
            <a:ext uri="{FF2B5EF4-FFF2-40B4-BE49-F238E27FC236}">
              <a16:creationId xmlns:a16="http://schemas.microsoft.com/office/drawing/2014/main" id="{325CC9D0-EF3F-2D33-8CFB-377C61B41D0E}"/>
            </a:ext>
          </a:extLst>
        </p:cNvPr>
        <p:cNvGrpSpPr/>
        <p:nvPr/>
      </p:nvGrpSpPr>
      <p:grpSpPr>
        <a:xfrm>
          <a:off x="0" y="0"/>
          <a:ext cx="0" cy="0"/>
          <a:chOff x="0" y="0"/>
          <a:chExt cx="0" cy="0"/>
        </a:xfrm>
      </p:grpSpPr>
      <p:sp>
        <p:nvSpPr>
          <p:cNvPr id="560" name="Google Shape;560;g326f83a2efe_0_299:notes">
            <a:extLst>
              <a:ext uri="{FF2B5EF4-FFF2-40B4-BE49-F238E27FC236}">
                <a16:creationId xmlns:a16="http://schemas.microsoft.com/office/drawing/2014/main" id="{7D4A44D1-B458-0597-9BA3-4A1DA97612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326f83a2efe_0_299:notes">
            <a:extLst>
              <a:ext uri="{FF2B5EF4-FFF2-40B4-BE49-F238E27FC236}">
                <a16:creationId xmlns:a16="http://schemas.microsoft.com/office/drawing/2014/main" id="{235CA325-C524-CB18-21FA-1431789785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t>1. Discoverability. It is possible to determine what actions are possible</a:t>
            </a:r>
          </a:p>
          <a:p>
            <a:pPr>
              <a:buNone/>
            </a:pPr>
            <a:r>
              <a:rPr lang="en-US"/>
              <a:t>and the current state of the device.</a:t>
            </a:r>
          </a:p>
          <a:p>
            <a:pPr>
              <a:buNone/>
            </a:pPr>
            <a:r>
              <a:rPr lang="en-US"/>
              <a:t>2. Feedback. There is full and continuous information about the results</a:t>
            </a:r>
          </a:p>
          <a:p>
            <a:pPr>
              <a:buNone/>
            </a:pPr>
            <a:r>
              <a:rPr lang="en-US"/>
              <a:t>of actions and the current state of the product or service. After an</a:t>
            </a:r>
          </a:p>
          <a:p>
            <a:pPr>
              <a:buNone/>
            </a:pPr>
            <a:r>
              <a:rPr lang="en-US"/>
              <a:t>action has been executed, it is easy to determine the new state.</a:t>
            </a:r>
          </a:p>
          <a:p>
            <a:pPr>
              <a:buNone/>
            </a:pPr>
            <a:r>
              <a:rPr lang="en-US"/>
              <a:t>3. Conceptual model. The design projects all the information needed</a:t>
            </a:r>
          </a:p>
          <a:p>
            <a:pPr>
              <a:buNone/>
            </a:pPr>
            <a:r>
              <a:rPr lang="en-US"/>
              <a:t>to create a good conceptual model of the system, leading to under-</a:t>
            </a:r>
          </a:p>
          <a:p>
            <a:pPr>
              <a:buNone/>
            </a:pPr>
            <a:r>
              <a:rPr lang="en-US"/>
              <a:t>standing and a feeling of control. The conceptual model enhances</a:t>
            </a:r>
          </a:p>
          <a:p>
            <a:pPr>
              <a:buNone/>
            </a:pPr>
            <a:r>
              <a:rPr lang="en-US"/>
              <a:t>both discoverability and evaluation of results.</a:t>
            </a:r>
          </a:p>
          <a:p>
            <a:pPr>
              <a:buNone/>
            </a:pPr>
            <a:r>
              <a:rPr lang="en-US"/>
              <a:t>4. Affordances. The proper affordances exist to make the desired ac-</a:t>
            </a:r>
          </a:p>
          <a:p>
            <a:pPr>
              <a:buNone/>
            </a:pPr>
            <a:r>
              <a:rPr lang="en-US" err="1"/>
              <a:t>tions</a:t>
            </a:r>
            <a:r>
              <a:rPr lang="en-US"/>
              <a:t> possible.</a:t>
            </a:r>
          </a:p>
          <a:p>
            <a:pPr>
              <a:buNone/>
            </a:pPr>
            <a:r>
              <a:rPr lang="en-US"/>
              <a:t>5. Signifiers. Effective use of signifiers ensures discoverability and that</a:t>
            </a:r>
          </a:p>
          <a:p>
            <a:pPr>
              <a:buNone/>
            </a:pPr>
            <a:r>
              <a:rPr lang="en-US"/>
              <a:t>the feedback is well communicated and intelligible.</a:t>
            </a:r>
          </a:p>
          <a:p>
            <a:pPr>
              <a:buNone/>
            </a:pPr>
            <a:r>
              <a:rPr lang="en-US"/>
              <a:t>6. Mappings. The relationship between controls and their actions </a:t>
            </a:r>
            <a:r>
              <a:rPr lang="en-US" err="1"/>
              <a:t>fol</a:t>
            </a:r>
            <a:r>
              <a:rPr lang="en-US"/>
              <a:t>-</a:t>
            </a:r>
          </a:p>
          <a:p>
            <a:pPr>
              <a:buNone/>
            </a:pPr>
            <a:r>
              <a:rPr lang="en-US"/>
              <a:t>lows the principles of good mapping, enhanced as much as possible</a:t>
            </a:r>
          </a:p>
          <a:p>
            <a:pPr>
              <a:buNone/>
            </a:pPr>
            <a:r>
              <a:rPr lang="en-US"/>
              <a:t>through spatial layout and temporal contiguity.</a:t>
            </a:r>
          </a:p>
          <a:p>
            <a:pPr>
              <a:buNone/>
            </a:pPr>
            <a:r>
              <a:rPr lang="en-US"/>
              <a:t>7. Constraints. Providing physical, logical, semantic, and cultural con-</a:t>
            </a:r>
          </a:p>
          <a:p>
            <a:pPr>
              <a:buNone/>
            </a:pPr>
            <a:r>
              <a:rPr lang="en-US" err="1"/>
              <a:t>straints</a:t>
            </a:r>
            <a:r>
              <a:rPr lang="en-US"/>
              <a:t> guides actions and eases interpretation.</a:t>
            </a:r>
          </a:p>
          <a:p>
            <a:pPr>
              <a:buNone/>
            </a:pPr>
            <a:endParaRPr lang="en-US"/>
          </a:p>
        </p:txBody>
      </p:sp>
    </p:spTree>
    <p:extLst>
      <p:ext uri="{BB962C8B-B14F-4D97-AF65-F5344CB8AC3E}">
        <p14:creationId xmlns:p14="http://schemas.microsoft.com/office/powerpoint/2010/main" val="1376201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a:extLst>
            <a:ext uri="{FF2B5EF4-FFF2-40B4-BE49-F238E27FC236}">
              <a16:creationId xmlns:a16="http://schemas.microsoft.com/office/drawing/2014/main" id="{31432EB7-5539-29AC-7ADD-CCB88B47D038}"/>
            </a:ext>
          </a:extLst>
        </p:cNvPr>
        <p:cNvGrpSpPr/>
        <p:nvPr/>
      </p:nvGrpSpPr>
      <p:grpSpPr>
        <a:xfrm>
          <a:off x="0" y="0"/>
          <a:ext cx="0" cy="0"/>
          <a:chOff x="0" y="0"/>
          <a:chExt cx="0" cy="0"/>
        </a:xfrm>
      </p:grpSpPr>
      <p:sp>
        <p:nvSpPr>
          <p:cNvPr id="560" name="Google Shape;560;g326f83a2efe_0_299:notes">
            <a:extLst>
              <a:ext uri="{FF2B5EF4-FFF2-40B4-BE49-F238E27FC236}">
                <a16:creationId xmlns:a16="http://schemas.microsoft.com/office/drawing/2014/main" id="{38B25AE5-9F53-B033-A850-0A1353A128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326f83a2efe_0_299:notes">
            <a:extLst>
              <a:ext uri="{FF2B5EF4-FFF2-40B4-BE49-F238E27FC236}">
                <a16:creationId xmlns:a16="http://schemas.microsoft.com/office/drawing/2014/main" id="{0BE8B05B-E57F-EF12-F102-249C8C37D11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t>1. Discoverability. It is possible to determine what actions are possible</a:t>
            </a:r>
          </a:p>
          <a:p>
            <a:pPr>
              <a:buNone/>
            </a:pPr>
            <a:r>
              <a:rPr lang="en-US"/>
              <a:t>and the current state of the device.</a:t>
            </a:r>
          </a:p>
          <a:p>
            <a:pPr>
              <a:buNone/>
            </a:pPr>
            <a:r>
              <a:rPr lang="en-US"/>
              <a:t>2. Feedback. There is full and continuous information about the results</a:t>
            </a:r>
          </a:p>
          <a:p>
            <a:pPr>
              <a:buNone/>
            </a:pPr>
            <a:r>
              <a:rPr lang="en-US"/>
              <a:t>of actions and the current state of the product or service. After an</a:t>
            </a:r>
          </a:p>
          <a:p>
            <a:pPr>
              <a:buNone/>
            </a:pPr>
            <a:r>
              <a:rPr lang="en-US"/>
              <a:t>action has been executed, it is easy to determine the new state.</a:t>
            </a:r>
          </a:p>
          <a:p>
            <a:pPr>
              <a:buNone/>
            </a:pPr>
            <a:r>
              <a:rPr lang="en-US"/>
              <a:t>3. Conceptual model. The design projects all the information needed</a:t>
            </a:r>
          </a:p>
          <a:p>
            <a:pPr>
              <a:buNone/>
            </a:pPr>
            <a:r>
              <a:rPr lang="en-US"/>
              <a:t>to create a good conceptual model of the system, leading to under-</a:t>
            </a:r>
          </a:p>
          <a:p>
            <a:pPr>
              <a:buNone/>
            </a:pPr>
            <a:r>
              <a:rPr lang="en-US"/>
              <a:t>standing and a feeling of control. The conceptual model enhances</a:t>
            </a:r>
          </a:p>
          <a:p>
            <a:pPr>
              <a:buNone/>
            </a:pPr>
            <a:r>
              <a:rPr lang="en-US"/>
              <a:t>both discoverability and evaluation of results.</a:t>
            </a:r>
          </a:p>
          <a:p>
            <a:pPr>
              <a:buNone/>
            </a:pPr>
            <a:r>
              <a:rPr lang="en-US"/>
              <a:t>4. Affordances. The proper affordances exist to make the desired ac-</a:t>
            </a:r>
          </a:p>
          <a:p>
            <a:pPr>
              <a:buNone/>
            </a:pPr>
            <a:r>
              <a:rPr lang="en-US" err="1"/>
              <a:t>tions</a:t>
            </a:r>
            <a:r>
              <a:rPr lang="en-US"/>
              <a:t> possible.</a:t>
            </a:r>
          </a:p>
          <a:p>
            <a:pPr>
              <a:buNone/>
            </a:pPr>
            <a:r>
              <a:rPr lang="en-US"/>
              <a:t>5. Signifiers. Effective use of signifiers ensures discoverability and that</a:t>
            </a:r>
          </a:p>
          <a:p>
            <a:pPr>
              <a:buNone/>
            </a:pPr>
            <a:r>
              <a:rPr lang="en-US"/>
              <a:t>the feedback is well communicated and intelligible.</a:t>
            </a:r>
          </a:p>
          <a:p>
            <a:pPr>
              <a:buNone/>
            </a:pPr>
            <a:r>
              <a:rPr lang="en-US"/>
              <a:t>6. Mappings. The relationship between controls and their actions </a:t>
            </a:r>
            <a:r>
              <a:rPr lang="en-US" err="1"/>
              <a:t>fol</a:t>
            </a:r>
            <a:r>
              <a:rPr lang="en-US"/>
              <a:t>-</a:t>
            </a:r>
          </a:p>
          <a:p>
            <a:pPr>
              <a:buNone/>
            </a:pPr>
            <a:r>
              <a:rPr lang="en-US"/>
              <a:t>lows the principles of good mapping, enhanced as much as possible</a:t>
            </a:r>
          </a:p>
          <a:p>
            <a:pPr>
              <a:buNone/>
            </a:pPr>
            <a:r>
              <a:rPr lang="en-US"/>
              <a:t>through spatial layout and temporal contiguity.</a:t>
            </a:r>
          </a:p>
          <a:p>
            <a:pPr>
              <a:buNone/>
            </a:pPr>
            <a:r>
              <a:rPr lang="en-US"/>
              <a:t>7. Constraints. Providing physical, logical, semantic, and cultural con-</a:t>
            </a:r>
          </a:p>
          <a:p>
            <a:pPr>
              <a:buNone/>
            </a:pPr>
            <a:r>
              <a:rPr lang="en-US" err="1"/>
              <a:t>straints</a:t>
            </a:r>
            <a:r>
              <a:rPr lang="en-US"/>
              <a:t> guides actions and eases interpretation.</a:t>
            </a:r>
          </a:p>
          <a:p>
            <a:pPr>
              <a:buNone/>
            </a:pPr>
            <a:endParaRPr lang="en-US"/>
          </a:p>
        </p:txBody>
      </p:sp>
    </p:spTree>
    <p:extLst>
      <p:ext uri="{BB962C8B-B14F-4D97-AF65-F5344CB8AC3E}">
        <p14:creationId xmlns:p14="http://schemas.microsoft.com/office/powerpoint/2010/main" val="1167578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 Google Maps was built on the foundation of street names and address numbers. The product worked by inputting known locations and providing turn-by-turn directions between those locations.</a:t>
            </a:r>
          </a:p>
        </p:txBody>
      </p:sp>
    </p:spTree>
    <p:extLst>
      <p:ext uri="{BB962C8B-B14F-4D97-AF65-F5344CB8AC3E}">
        <p14:creationId xmlns:p14="http://schemas.microsoft.com/office/powerpoint/2010/main" val="1091878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Heavily localized navigation in India and Vietnam</a:t>
            </a:r>
          </a:p>
        </p:txBody>
      </p:sp>
    </p:spTree>
    <p:extLst>
      <p:ext uri="{BB962C8B-B14F-4D97-AF65-F5344CB8AC3E}">
        <p14:creationId xmlns:p14="http://schemas.microsoft.com/office/powerpoint/2010/main" val="1302078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326f83a2efe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326f83a2efe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a:extLst>
            <a:ext uri="{FF2B5EF4-FFF2-40B4-BE49-F238E27FC236}">
              <a16:creationId xmlns:a16="http://schemas.microsoft.com/office/drawing/2014/main" id="{0713CB69-440A-A18B-47A0-72892C79EB87}"/>
            </a:ext>
          </a:extLst>
        </p:cNvPr>
        <p:cNvGrpSpPr/>
        <p:nvPr/>
      </p:nvGrpSpPr>
      <p:grpSpPr>
        <a:xfrm>
          <a:off x="0" y="0"/>
          <a:ext cx="0" cy="0"/>
          <a:chOff x="0" y="0"/>
          <a:chExt cx="0" cy="0"/>
        </a:xfrm>
      </p:grpSpPr>
      <p:sp>
        <p:nvSpPr>
          <p:cNvPr id="419" name="Google Shape;419;g32709a82cea_0_36:notes">
            <a:extLst>
              <a:ext uri="{FF2B5EF4-FFF2-40B4-BE49-F238E27FC236}">
                <a16:creationId xmlns:a16="http://schemas.microsoft.com/office/drawing/2014/main" id="{CC91BF77-A00F-12D8-EDB0-7689EC637F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32709a82cea_0_36:notes">
            <a:extLst>
              <a:ext uri="{FF2B5EF4-FFF2-40B4-BE49-F238E27FC236}">
                <a16:creationId xmlns:a16="http://schemas.microsoft.com/office/drawing/2014/main" id="{6B6924EF-AEC8-50EC-889C-16419B8AFF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 dirty="0"/>
          </a:p>
        </p:txBody>
      </p:sp>
    </p:spTree>
    <p:extLst>
      <p:ext uri="{BB962C8B-B14F-4D97-AF65-F5344CB8AC3E}">
        <p14:creationId xmlns:p14="http://schemas.microsoft.com/office/powerpoint/2010/main" val="2228171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2709a82ce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32709a82ce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[Minh] An overview of how Don Norman answer this question through these following concepts</a:t>
            </a:r>
          </a:p>
        </p:txBody>
      </p:sp>
    </p:spTree>
    <p:extLst>
      <p:ext uri="{BB962C8B-B14F-4D97-AF65-F5344CB8AC3E}">
        <p14:creationId xmlns:p14="http://schemas.microsoft.com/office/powerpoint/2010/main" val="2087580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2709a82cea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32709a82ce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[Minh] Let's watch a snippet from the classic, true-story-inspired Catch Me if You Can of Frank Abagnale. See What is Tom Hank's goal in this video? And how did he do it?</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32709a82cea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32709a82ce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endParaRPr lang="en"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32709a82cea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32709a82ce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 b="1" dirty="0"/>
              <a:t>[Minh] </a:t>
            </a:r>
            <a:r>
              <a:rPr lang="en" dirty="0"/>
              <a:t>one step further into a typical thinking process, he will be concerned with the smaller steps to achieve his plan. Namely, within the overarching goal of arresting di Caprio, he needs.... Likewise, with sub-actions, he obviously need ....</a:t>
            </a:r>
          </a:p>
        </p:txBody>
      </p:sp>
    </p:spTree>
    <p:extLst>
      <p:ext uri="{BB962C8B-B14F-4D97-AF65-F5344CB8AC3E}">
        <p14:creationId xmlns:p14="http://schemas.microsoft.com/office/powerpoint/2010/main" val="3981347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32709a82cea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32709a82ce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 dirty="0"/>
              <a:t>Within each of our mind, Don Norman argued that the mental... When operating something for facing a situation that requires a person to interact with an object/device, we face 2 gulfs to map between our intention (the goal) and reality (the world)</a:t>
            </a:r>
            <a:endParaRPr lang="en-US" dirty="0"/>
          </a:p>
        </p:txBody>
      </p:sp>
    </p:spTree>
    <p:extLst>
      <p:ext uri="{BB962C8B-B14F-4D97-AF65-F5344CB8AC3E}">
        <p14:creationId xmlns:p14="http://schemas.microsoft.com/office/powerpoint/2010/main" val="887238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a:extLst>
            <a:ext uri="{FF2B5EF4-FFF2-40B4-BE49-F238E27FC236}">
              <a16:creationId xmlns:a16="http://schemas.microsoft.com/office/drawing/2014/main" id="{19DA840B-A7EC-1AEC-AC04-5374E9223E09}"/>
            </a:ext>
          </a:extLst>
        </p:cNvPr>
        <p:cNvGrpSpPr/>
        <p:nvPr/>
      </p:nvGrpSpPr>
      <p:grpSpPr>
        <a:xfrm>
          <a:off x="0" y="0"/>
          <a:ext cx="0" cy="0"/>
          <a:chOff x="0" y="0"/>
          <a:chExt cx="0" cy="0"/>
        </a:xfrm>
      </p:grpSpPr>
      <p:sp>
        <p:nvSpPr>
          <p:cNvPr id="435" name="Google Shape;435;g32709a82cea_0_47:notes">
            <a:extLst>
              <a:ext uri="{FF2B5EF4-FFF2-40B4-BE49-F238E27FC236}">
                <a16:creationId xmlns:a16="http://schemas.microsoft.com/office/drawing/2014/main" id="{4889AA2B-C890-FCCF-CED5-748DE4B682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32709a82cea_0_47:notes">
            <a:extLst>
              <a:ext uri="{FF2B5EF4-FFF2-40B4-BE49-F238E27FC236}">
                <a16:creationId xmlns:a16="http://schemas.microsoft.com/office/drawing/2014/main" id="{C8426982-5301-5C10-9C78-4FB4903867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 dirty="0"/>
              <a:t>[Minh] rotating this, we can match it to our previous example. Tom Hank was essentially working all the mental math to intercept the goal of catching his suspect and actually facing the suspect.</a:t>
            </a:r>
            <a:endParaRPr lang="en-US" dirty="0"/>
          </a:p>
        </p:txBody>
      </p:sp>
    </p:spTree>
    <p:extLst>
      <p:ext uri="{BB962C8B-B14F-4D97-AF65-F5344CB8AC3E}">
        <p14:creationId xmlns:p14="http://schemas.microsoft.com/office/powerpoint/2010/main" val="299432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292100" algn="ctr">
              <a:spcBef>
                <a:spcPts val="0"/>
              </a:spcBef>
              <a:spcAft>
                <a:spcPts val="0"/>
              </a:spcAft>
              <a:buSzPts val="1000"/>
              <a:buChar char="●"/>
              <a:defRPr/>
            </a:lvl1pPr>
            <a:lvl2pPr marL="914400" lvl="1" indent="-292100" algn="ctr">
              <a:spcBef>
                <a:spcPts val="0"/>
              </a:spcBef>
              <a:spcAft>
                <a:spcPts val="0"/>
              </a:spcAft>
              <a:buSzPts val="1000"/>
              <a:buChar char="○"/>
              <a:defRPr/>
            </a:lvl2pPr>
            <a:lvl3pPr marL="1371600" lvl="2" indent="-292100" algn="ctr">
              <a:spcBef>
                <a:spcPts val="0"/>
              </a:spcBef>
              <a:spcAft>
                <a:spcPts val="0"/>
              </a:spcAft>
              <a:buSzPts val="1000"/>
              <a:buChar char="■"/>
              <a:defRPr/>
            </a:lvl3pPr>
            <a:lvl4pPr marL="1828800" lvl="3" indent="-292100" algn="ctr">
              <a:spcBef>
                <a:spcPts val="0"/>
              </a:spcBef>
              <a:spcAft>
                <a:spcPts val="0"/>
              </a:spcAft>
              <a:buSzPts val="1000"/>
              <a:buChar char="●"/>
              <a:defRPr/>
            </a:lvl4pPr>
            <a:lvl5pPr marL="2286000" lvl="4" indent="-292100" algn="ctr">
              <a:spcBef>
                <a:spcPts val="0"/>
              </a:spcBef>
              <a:spcAft>
                <a:spcPts val="0"/>
              </a:spcAft>
              <a:buSzPts val="1000"/>
              <a:buChar char="○"/>
              <a:defRPr/>
            </a:lvl5pPr>
            <a:lvl6pPr marL="2743200" lvl="5" indent="-292100" algn="ctr">
              <a:spcBef>
                <a:spcPts val="0"/>
              </a:spcBef>
              <a:spcAft>
                <a:spcPts val="0"/>
              </a:spcAft>
              <a:buSzPts val="1000"/>
              <a:buChar char="■"/>
              <a:defRPr/>
            </a:lvl6pPr>
            <a:lvl7pPr marL="3200400" lvl="6" indent="-292100" algn="ctr">
              <a:spcBef>
                <a:spcPts val="0"/>
              </a:spcBef>
              <a:spcAft>
                <a:spcPts val="0"/>
              </a:spcAft>
              <a:buSzPts val="1000"/>
              <a:buChar char="●"/>
              <a:defRPr/>
            </a:lvl7pPr>
            <a:lvl8pPr marL="3657600" lvl="7" indent="-292100" algn="ctr">
              <a:spcBef>
                <a:spcPts val="0"/>
              </a:spcBef>
              <a:spcAft>
                <a:spcPts val="0"/>
              </a:spcAft>
              <a:buSzPts val="1000"/>
              <a:buChar char="○"/>
              <a:defRPr/>
            </a:lvl8pPr>
            <a:lvl9pPr marL="4114800" lvl="8" indent="-292100" algn="ctr">
              <a:spcBef>
                <a:spcPts val="0"/>
              </a:spcBef>
              <a:spcAft>
                <a:spcPts val="0"/>
              </a:spcAft>
              <a:buSzPts val="10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13"/>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4" name="Google Shape;54;p13"/>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5" name="Google Shape;55;p13"/>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6" name="Google Shape;56;p13"/>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7" name="Google Shape;57;p13"/>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8" name="Google Shape;58;p13"/>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body and image">
  <p:cSld name="Title, body and image">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6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4"/>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62" name="Google Shape;62;p14"/>
          <p:cNvSpPr>
            <a:spLocks noGrp="1"/>
          </p:cNvSpPr>
          <p:nvPr>
            <p:ph type="pic" idx="2"/>
          </p:nvPr>
        </p:nvSpPr>
        <p:spPr>
          <a:xfrm>
            <a:off x="4992024" y="1152775"/>
            <a:ext cx="3840300" cy="3416400"/>
          </a:xfrm>
          <a:prstGeom prst="rect">
            <a:avLst/>
          </a:prstGeom>
          <a:noFill/>
          <a:ln>
            <a:noFill/>
          </a:ln>
        </p:spPr>
      </p:sp>
      <p:sp>
        <p:nvSpPr>
          <p:cNvPr id="63" name="Google Shape;6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big ideas">
  <p:cSld name="Two big ideas">
    <p:spTree>
      <p:nvGrpSpPr>
        <p:cNvPr id="1" name="Shape 64"/>
        <p:cNvGrpSpPr/>
        <p:nvPr/>
      </p:nvGrpSpPr>
      <p:grpSpPr>
        <a:xfrm>
          <a:off x="0" y="0"/>
          <a:ext cx="0" cy="0"/>
          <a:chOff x="0" y="0"/>
          <a:chExt cx="0" cy="0"/>
        </a:xfrm>
      </p:grpSpPr>
      <p:sp>
        <p:nvSpPr>
          <p:cNvPr id="65" name="Google Shape;65;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5"/>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7" name="Google Shape;67;p15"/>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68" name="Google Shape;68;p15"/>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69" name="Google Shape;69;p15"/>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0" name="Google Shape;70;p15"/>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big ideas">
  <p:cSld name="Three big ideas">
    <p:spTree>
      <p:nvGrpSpPr>
        <p:cNvPr id="1" name="Shape 71"/>
        <p:cNvGrpSpPr/>
        <p:nvPr/>
      </p:nvGrpSpPr>
      <p:grpSpPr>
        <a:xfrm>
          <a:off x="0" y="0"/>
          <a:ext cx="0" cy="0"/>
          <a:chOff x="0" y="0"/>
          <a:chExt cx="0" cy="0"/>
        </a:xfrm>
      </p:grpSpPr>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16"/>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74" name="Google Shape;74;p16"/>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75" name="Google Shape;75;p16"/>
          <p:cNvSpPr txBox="1">
            <a:spLocks noGrp="1"/>
          </p:cNvSpPr>
          <p:nvPr>
            <p:ph type="body" idx="3"/>
          </p:nvPr>
        </p:nvSpPr>
        <p:spPr>
          <a:xfrm>
            <a:off x="6212275" y="2417500"/>
            <a:ext cx="2455500" cy="23736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76" name="Google Shape;76;p16"/>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7" name="Google Shape;77;p16"/>
          <p:cNvSpPr txBox="1">
            <a:spLocks noGrp="1"/>
          </p:cNvSpPr>
          <p:nvPr>
            <p:ph type="subTitle" idx="4"/>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8" name="Google Shape;78;p16"/>
          <p:cNvSpPr txBox="1">
            <a:spLocks noGrp="1"/>
          </p:cNvSpPr>
          <p:nvPr>
            <p:ph type="subTitle" idx="5"/>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9" name="Google Shape;79;p16"/>
          <p:cNvSpPr txBox="1">
            <a:spLocks noGrp="1"/>
          </p:cNvSpPr>
          <p:nvPr>
            <p:ph type="subTitle" idx="6"/>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ur big ideas">
  <p:cSld name="Four big ideas">
    <p:spTree>
      <p:nvGrpSpPr>
        <p:cNvPr id="1" name="Shape 80"/>
        <p:cNvGrpSpPr/>
        <p:nvPr/>
      </p:nvGrpSpPr>
      <p:grpSpPr>
        <a:xfrm>
          <a:off x="0" y="0"/>
          <a:ext cx="0" cy="0"/>
          <a:chOff x="0" y="0"/>
          <a:chExt cx="0" cy="0"/>
        </a:xfrm>
      </p:grpSpPr>
      <p:sp>
        <p:nvSpPr>
          <p:cNvPr id="81" name="Google Shape;8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2" name="Google Shape;82;p17"/>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83" name="Google Shape;83;p17"/>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84" name="Google Shape;84;p17"/>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85" name="Google Shape;85;p17"/>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86" name="Google Shape;86;p17"/>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7" name="Google Shape;87;p17"/>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8" name="Google Shape;88;p17"/>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9" name="Google Shape;89;p17"/>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90" name="Google Shape;90;p17"/>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6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18"/>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storyboards">
  <p:cSld name="Two storyboards">
    <p:spTree>
      <p:nvGrpSpPr>
        <p:cNvPr id="1" name="Shape 95"/>
        <p:cNvGrpSpPr/>
        <p:nvPr/>
      </p:nvGrpSpPr>
      <p:grpSpPr>
        <a:xfrm>
          <a:off x="0" y="0"/>
          <a:ext cx="0" cy="0"/>
          <a:chOff x="0" y="0"/>
          <a:chExt cx="0" cy="0"/>
        </a:xfrm>
      </p:grpSpPr>
      <p:sp>
        <p:nvSpPr>
          <p:cNvPr id="96" name="Google Shape;96;p19"/>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7" name="Google Shape;97;p19"/>
          <p:cNvSpPr>
            <a:spLocks noGrp="1"/>
          </p:cNvSpPr>
          <p:nvPr>
            <p:ph type="pic" idx="2"/>
          </p:nvPr>
        </p:nvSpPr>
        <p:spPr>
          <a:xfrm>
            <a:off x="4804825" y="1133300"/>
            <a:ext cx="4027500" cy="2392800"/>
          </a:xfrm>
          <a:prstGeom prst="rect">
            <a:avLst/>
          </a:prstGeom>
          <a:noFill/>
          <a:ln>
            <a:noFill/>
          </a:ln>
        </p:spPr>
      </p:sp>
      <p:sp>
        <p:nvSpPr>
          <p:cNvPr id="98" name="Google Shape;98;p19"/>
          <p:cNvSpPr>
            <a:spLocks noGrp="1"/>
          </p:cNvSpPr>
          <p:nvPr>
            <p:ph type="pic" idx="3"/>
          </p:nvPr>
        </p:nvSpPr>
        <p:spPr>
          <a:xfrm>
            <a:off x="311725" y="1133300"/>
            <a:ext cx="4027500" cy="2392800"/>
          </a:xfrm>
          <a:prstGeom prst="rect">
            <a:avLst/>
          </a:prstGeom>
          <a:noFill/>
          <a:ln>
            <a:noFill/>
          </a:ln>
        </p:spPr>
      </p:sp>
      <p:sp>
        <p:nvSpPr>
          <p:cNvPr id="99" name="Google Shape;99;p19"/>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0" name="Google Shape;10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1" name="Google Shape;10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6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9"/>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03" name="Google Shape;103;p19"/>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storyboards">
  <p:cSld name="Three storyboards">
    <p:spTree>
      <p:nvGrpSpPr>
        <p:cNvPr id="1" name="Shape 104"/>
        <p:cNvGrpSpPr/>
        <p:nvPr/>
      </p:nvGrpSpPr>
      <p:grpSpPr>
        <a:xfrm>
          <a:off x="0" y="0"/>
          <a:ext cx="0" cy="0"/>
          <a:chOff x="0" y="0"/>
          <a:chExt cx="0" cy="0"/>
        </a:xfrm>
      </p:grpSpPr>
      <p:sp>
        <p:nvSpPr>
          <p:cNvPr id="105" name="Google Shape;105;p20"/>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6" name="Google Shape;106;p20"/>
          <p:cNvSpPr>
            <a:spLocks noGrp="1"/>
          </p:cNvSpPr>
          <p:nvPr>
            <p:ph type="pic" idx="2"/>
          </p:nvPr>
        </p:nvSpPr>
        <p:spPr>
          <a:xfrm>
            <a:off x="6205225" y="1128325"/>
            <a:ext cx="2627100" cy="2273100"/>
          </a:xfrm>
          <a:prstGeom prst="rect">
            <a:avLst/>
          </a:prstGeom>
          <a:noFill/>
          <a:ln>
            <a:noFill/>
          </a:ln>
        </p:spPr>
      </p:sp>
      <p:sp>
        <p:nvSpPr>
          <p:cNvPr id="107" name="Google Shape;107;p20"/>
          <p:cNvSpPr>
            <a:spLocks noGrp="1"/>
          </p:cNvSpPr>
          <p:nvPr>
            <p:ph type="pic" idx="3"/>
          </p:nvPr>
        </p:nvSpPr>
        <p:spPr>
          <a:xfrm>
            <a:off x="311725" y="1128325"/>
            <a:ext cx="2627100" cy="2273100"/>
          </a:xfrm>
          <a:prstGeom prst="rect">
            <a:avLst/>
          </a:prstGeom>
          <a:noFill/>
          <a:ln>
            <a:noFill/>
          </a:ln>
        </p:spPr>
      </p:sp>
      <p:sp>
        <p:nvSpPr>
          <p:cNvPr id="108" name="Google Shape;108;p20"/>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9" name="Google Shape;109;p20"/>
          <p:cNvSpPr>
            <a:spLocks noGrp="1"/>
          </p:cNvSpPr>
          <p:nvPr>
            <p:ph type="pic" idx="5"/>
          </p:nvPr>
        </p:nvSpPr>
        <p:spPr>
          <a:xfrm>
            <a:off x="3255250" y="1128325"/>
            <a:ext cx="2627100" cy="2273100"/>
          </a:xfrm>
          <a:prstGeom prst="rect">
            <a:avLst/>
          </a:prstGeom>
          <a:noFill/>
          <a:ln>
            <a:noFill/>
          </a:ln>
        </p:spPr>
      </p:sp>
      <p:sp>
        <p:nvSpPr>
          <p:cNvPr id="110" name="Google Shape;110;p20"/>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1" name="Google Shape;11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2" name="Google Shape;11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6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0"/>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4" name="Google Shape;114;p20"/>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5" name="Google Shape;115;p20"/>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only">
  <p:cSld name="Image only">
    <p:spTree>
      <p:nvGrpSpPr>
        <p:cNvPr id="1" name="Shape 116"/>
        <p:cNvGrpSpPr/>
        <p:nvPr/>
      </p:nvGrpSpPr>
      <p:grpSpPr>
        <a:xfrm>
          <a:off x="0" y="0"/>
          <a:ext cx="0" cy="0"/>
          <a:chOff x="0" y="0"/>
          <a:chExt cx="0" cy="0"/>
        </a:xfrm>
      </p:grpSpPr>
      <p:sp>
        <p:nvSpPr>
          <p:cNvPr id="117" name="Google Shape;117;p21"/>
          <p:cNvSpPr>
            <a:spLocks noGrp="1"/>
          </p:cNvSpPr>
          <p:nvPr>
            <p:ph type="pic" idx="2"/>
          </p:nvPr>
        </p:nvSpPr>
        <p:spPr>
          <a:xfrm>
            <a:off x="311700" y="445025"/>
            <a:ext cx="8520600" cy="4218300"/>
          </a:xfrm>
          <a:prstGeom prst="rect">
            <a:avLst/>
          </a:prstGeom>
          <a:noFill/>
          <a:ln>
            <a:noFill/>
          </a:ln>
        </p:spPr>
      </p:sp>
      <p:sp>
        <p:nvSpPr>
          <p:cNvPr id="118" name="Google Shape;118;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grid">
  <p:cSld name="Image grid">
    <p:spTree>
      <p:nvGrpSpPr>
        <p:cNvPr id="1" name="Shape 119"/>
        <p:cNvGrpSpPr/>
        <p:nvPr/>
      </p:nvGrpSpPr>
      <p:grpSpPr>
        <a:xfrm>
          <a:off x="0" y="0"/>
          <a:ext cx="0" cy="0"/>
          <a:chOff x="0" y="0"/>
          <a:chExt cx="0" cy="0"/>
        </a:xfrm>
      </p:grpSpPr>
      <p:sp>
        <p:nvSpPr>
          <p:cNvPr id="120" name="Google Shape;12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1" name="Google Shape;121;p22"/>
          <p:cNvSpPr>
            <a:spLocks noGrp="1"/>
          </p:cNvSpPr>
          <p:nvPr>
            <p:ph type="pic" idx="2"/>
          </p:nvPr>
        </p:nvSpPr>
        <p:spPr>
          <a:xfrm>
            <a:off x="3389600" y="118913"/>
            <a:ext cx="1643700" cy="1535100"/>
          </a:xfrm>
          <a:prstGeom prst="rect">
            <a:avLst/>
          </a:prstGeom>
          <a:noFill/>
          <a:ln>
            <a:noFill/>
          </a:ln>
        </p:spPr>
      </p:sp>
      <p:sp>
        <p:nvSpPr>
          <p:cNvPr id="122" name="Google Shape;122;p22"/>
          <p:cNvSpPr>
            <a:spLocks noGrp="1"/>
          </p:cNvSpPr>
          <p:nvPr>
            <p:ph type="pic" idx="3"/>
          </p:nvPr>
        </p:nvSpPr>
        <p:spPr>
          <a:xfrm>
            <a:off x="5195935" y="118913"/>
            <a:ext cx="1643700" cy="1535100"/>
          </a:xfrm>
          <a:prstGeom prst="rect">
            <a:avLst/>
          </a:prstGeom>
          <a:noFill/>
          <a:ln>
            <a:noFill/>
          </a:ln>
        </p:spPr>
      </p:sp>
      <p:sp>
        <p:nvSpPr>
          <p:cNvPr id="123" name="Google Shape;123;p22"/>
          <p:cNvSpPr>
            <a:spLocks noGrp="1"/>
          </p:cNvSpPr>
          <p:nvPr>
            <p:ph type="pic" idx="4"/>
          </p:nvPr>
        </p:nvSpPr>
        <p:spPr>
          <a:xfrm>
            <a:off x="7002270" y="118913"/>
            <a:ext cx="1643700" cy="1535100"/>
          </a:xfrm>
          <a:prstGeom prst="rect">
            <a:avLst/>
          </a:prstGeom>
          <a:noFill/>
          <a:ln>
            <a:noFill/>
          </a:ln>
        </p:spPr>
      </p:sp>
      <p:sp>
        <p:nvSpPr>
          <p:cNvPr id="124" name="Google Shape;124;p22"/>
          <p:cNvSpPr>
            <a:spLocks noGrp="1"/>
          </p:cNvSpPr>
          <p:nvPr>
            <p:ph type="pic" idx="5"/>
          </p:nvPr>
        </p:nvSpPr>
        <p:spPr>
          <a:xfrm>
            <a:off x="3389588" y="1804212"/>
            <a:ext cx="1643700" cy="1535100"/>
          </a:xfrm>
          <a:prstGeom prst="rect">
            <a:avLst/>
          </a:prstGeom>
          <a:noFill/>
          <a:ln>
            <a:noFill/>
          </a:ln>
        </p:spPr>
      </p:sp>
      <p:sp>
        <p:nvSpPr>
          <p:cNvPr id="125" name="Google Shape;125;p22"/>
          <p:cNvSpPr>
            <a:spLocks noGrp="1"/>
          </p:cNvSpPr>
          <p:nvPr>
            <p:ph type="pic" idx="6"/>
          </p:nvPr>
        </p:nvSpPr>
        <p:spPr>
          <a:xfrm>
            <a:off x="5195922" y="1804212"/>
            <a:ext cx="1643700" cy="1535100"/>
          </a:xfrm>
          <a:prstGeom prst="rect">
            <a:avLst/>
          </a:prstGeom>
          <a:noFill/>
          <a:ln>
            <a:noFill/>
          </a:ln>
        </p:spPr>
      </p:sp>
      <p:sp>
        <p:nvSpPr>
          <p:cNvPr id="126" name="Google Shape;126;p22"/>
          <p:cNvSpPr>
            <a:spLocks noGrp="1"/>
          </p:cNvSpPr>
          <p:nvPr>
            <p:ph type="pic" idx="7"/>
          </p:nvPr>
        </p:nvSpPr>
        <p:spPr>
          <a:xfrm>
            <a:off x="7002257" y="1804212"/>
            <a:ext cx="1643700" cy="1535100"/>
          </a:xfrm>
          <a:prstGeom prst="rect">
            <a:avLst/>
          </a:prstGeom>
          <a:noFill/>
          <a:ln>
            <a:noFill/>
          </a:ln>
        </p:spPr>
      </p:sp>
      <p:sp>
        <p:nvSpPr>
          <p:cNvPr id="127" name="Google Shape;127;p22"/>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6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22"/>
          <p:cNvSpPr>
            <a:spLocks noGrp="1"/>
          </p:cNvSpPr>
          <p:nvPr>
            <p:ph type="pic" idx="8"/>
          </p:nvPr>
        </p:nvSpPr>
        <p:spPr>
          <a:xfrm>
            <a:off x="3389588" y="3489487"/>
            <a:ext cx="1643700" cy="1535100"/>
          </a:xfrm>
          <a:prstGeom prst="rect">
            <a:avLst/>
          </a:prstGeom>
          <a:noFill/>
          <a:ln>
            <a:noFill/>
          </a:ln>
        </p:spPr>
      </p:sp>
      <p:sp>
        <p:nvSpPr>
          <p:cNvPr id="129" name="Google Shape;129;p22"/>
          <p:cNvSpPr>
            <a:spLocks noGrp="1"/>
          </p:cNvSpPr>
          <p:nvPr>
            <p:ph type="pic" idx="9"/>
          </p:nvPr>
        </p:nvSpPr>
        <p:spPr>
          <a:xfrm>
            <a:off x="5195922" y="3489487"/>
            <a:ext cx="1643700" cy="1535100"/>
          </a:xfrm>
          <a:prstGeom prst="rect">
            <a:avLst/>
          </a:prstGeom>
          <a:noFill/>
          <a:ln>
            <a:noFill/>
          </a:ln>
        </p:spPr>
      </p:sp>
      <p:sp>
        <p:nvSpPr>
          <p:cNvPr id="130" name="Google Shape;130;p22"/>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ver" type="title">
  <p:cSld name="Cover">
    <p:bg>
      <p:bgPr>
        <a:solidFill>
          <a:schemeClr val="dk1"/>
        </a:solidFill>
        <a:effectLst/>
      </p:bgPr>
    </p:bg>
    <p:spTree>
      <p:nvGrpSpPr>
        <p:cNvPr id="1" name="Shape 131"/>
        <p:cNvGrpSpPr/>
        <p:nvPr/>
      </p:nvGrpSpPr>
      <p:grpSpPr>
        <a:xfrm>
          <a:off x="0" y="0"/>
          <a:ext cx="0" cy="0"/>
          <a:chOff x="0" y="0"/>
          <a:chExt cx="0" cy="0"/>
        </a:xfrm>
      </p:grpSpPr>
      <p:sp>
        <p:nvSpPr>
          <p:cNvPr id="132" name="Google Shape;132;p23"/>
          <p:cNvSpPr/>
          <p:nvPr/>
        </p:nvSpPr>
        <p:spPr>
          <a:xfrm>
            <a:off x="228600" y="223500"/>
            <a:ext cx="8686800" cy="4696500"/>
          </a:xfrm>
          <a:prstGeom prst="roundRect">
            <a:avLst>
              <a:gd name="adj" fmla="val 7166"/>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Public Sans"/>
              <a:ea typeface="Public Sans"/>
              <a:cs typeface="Public Sans"/>
              <a:sym typeface="Public Sans"/>
            </a:endParaRPr>
          </a:p>
        </p:txBody>
      </p:sp>
      <p:sp>
        <p:nvSpPr>
          <p:cNvPr id="133" name="Google Shape;133;p23"/>
          <p:cNvSpPr txBox="1">
            <a:spLocks noGrp="1"/>
          </p:cNvSpPr>
          <p:nvPr>
            <p:ph type="title"/>
          </p:nvPr>
        </p:nvSpPr>
        <p:spPr>
          <a:xfrm>
            <a:off x="398075" y="365350"/>
            <a:ext cx="7447200" cy="1644000"/>
          </a:xfrm>
          <a:prstGeom prst="rect">
            <a:avLst/>
          </a:prstGeom>
        </p:spPr>
        <p:txBody>
          <a:bodyPr spcFirstLastPara="1" wrap="square" lIns="91425" tIns="91425" rIns="91425" bIns="91425" anchor="t" anchorCtr="0">
            <a:noAutofit/>
          </a:bodyPr>
          <a:lstStyle>
            <a:lvl1pPr lvl="0">
              <a:spcBef>
                <a:spcPts val="0"/>
              </a:spcBef>
              <a:spcAft>
                <a:spcPts val="0"/>
              </a:spcAft>
              <a:buSzPts val="60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23"/>
          <p:cNvSpPr txBox="1">
            <a:spLocks noGrp="1"/>
          </p:cNvSpPr>
          <p:nvPr>
            <p:ph type="body" idx="1"/>
          </p:nvPr>
        </p:nvSpPr>
        <p:spPr>
          <a:xfrm>
            <a:off x="398075" y="4469075"/>
            <a:ext cx="2483700" cy="355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135" name="Google Shape;135;p23"/>
          <p:cNvSpPr txBox="1">
            <a:spLocks noGrp="1"/>
          </p:cNvSpPr>
          <p:nvPr>
            <p:ph type="body" idx="2"/>
          </p:nvPr>
        </p:nvSpPr>
        <p:spPr>
          <a:xfrm>
            <a:off x="6328425" y="4469075"/>
            <a:ext cx="2483700" cy="355500"/>
          </a:xfrm>
          <a:prstGeom prst="rect">
            <a:avLst/>
          </a:prstGeom>
        </p:spPr>
        <p:txBody>
          <a:bodyPr spcFirstLastPara="1" wrap="square" lIns="91425" tIns="91425" rIns="91425" bIns="91425" anchor="t" anchorCtr="0">
            <a:noAutofit/>
          </a:bodyPr>
          <a:lstStyle>
            <a:lvl1pPr marL="457200" lvl="0" indent="-317500" algn="r">
              <a:spcBef>
                <a:spcPts val="0"/>
              </a:spcBef>
              <a:spcAft>
                <a:spcPts val="0"/>
              </a:spcAft>
              <a:buSzPts val="1400"/>
              <a:buChar char="●"/>
              <a:defRPr sz="1400"/>
            </a:lvl1pPr>
            <a:lvl2pPr marL="914400" lvl="1" indent="-317500" algn="r">
              <a:spcBef>
                <a:spcPts val="0"/>
              </a:spcBef>
              <a:spcAft>
                <a:spcPts val="0"/>
              </a:spcAft>
              <a:buSzPts val="1400"/>
              <a:buChar char="○"/>
              <a:defRPr sz="1400"/>
            </a:lvl2pPr>
            <a:lvl3pPr marL="1371600" lvl="2" indent="-317500" algn="r">
              <a:spcBef>
                <a:spcPts val="0"/>
              </a:spcBef>
              <a:spcAft>
                <a:spcPts val="0"/>
              </a:spcAft>
              <a:buSzPts val="1400"/>
              <a:buChar char="■"/>
              <a:defRPr sz="1400"/>
            </a:lvl3pPr>
            <a:lvl4pPr marL="1828800" lvl="3" indent="-317500" algn="r">
              <a:spcBef>
                <a:spcPts val="0"/>
              </a:spcBef>
              <a:spcAft>
                <a:spcPts val="0"/>
              </a:spcAft>
              <a:buSzPts val="1400"/>
              <a:buChar char="●"/>
              <a:defRPr sz="1400"/>
            </a:lvl4pPr>
            <a:lvl5pPr marL="2286000" lvl="4" indent="-317500" algn="r">
              <a:spcBef>
                <a:spcPts val="0"/>
              </a:spcBef>
              <a:spcAft>
                <a:spcPts val="0"/>
              </a:spcAft>
              <a:buSzPts val="1400"/>
              <a:buChar char="○"/>
              <a:defRPr sz="1400"/>
            </a:lvl5pPr>
            <a:lvl6pPr marL="2743200" lvl="5" indent="-317500" algn="r">
              <a:spcBef>
                <a:spcPts val="0"/>
              </a:spcBef>
              <a:spcAft>
                <a:spcPts val="0"/>
              </a:spcAft>
              <a:buSzPts val="1400"/>
              <a:buChar char="■"/>
              <a:defRPr sz="1400"/>
            </a:lvl6pPr>
            <a:lvl7pPr marL="3200400" lvl="6" indent="-317500" algn="r">
              <a:spcBef>
                <a:spcPts val="0"/>
              </a:spcBef>
              <a:spcAft>
                <a:spcPts val="0"/>
              </a:spcAft>
              <a:buSzPts val="1400"/>
              <a:buChar char="●"/>
              <a:defRPr sz="1400"/>
            </a:lvl7pPr>
            <a:lvl8pPr marL="3657600" lvl="7" indent="-317500" algn="r">
              <a:spcBef>
                <a:spcPts val="0"/>
              </a:spcBef>
              <a:spcAft>
                <a:spcPts val="0"/>
              </a:spcAft>
              <a:buSzPts val="1400"/>
              <a:buChar char="○"/>
              <a:defRPr sz="1400"/>
            </a:lvl8pPr>
            <a:lvl9pPr marL="4114800" lvl="8" indent="-317500" algn="r">
              <a:spcBef>
                <a:spcPts val="0"/>
              </a:spcBef>
              <a:spcAft>
                <a:spcPts val="0"/>
              </a:spcAft>
              <a:buSzPts val="1400"/>
              <a:buChar char="■"/>
              <a:defRPr sz="1400"/>
            </a:lvl9pPr>
          </a:lstStyle>
          <a:p>
            <a:endParaRPr/>
          </a:p>
        </p:txBody>
      </p:sp>
      <p:sp>
        <p:nvSpPr>
          <p:cNvPr id="136" name="Google Shape;136;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ndex &amp; Content">
  <p:cSld name="Index &amp; Content">
    <p:bg>
      <p:bgPr>
        <a:solidFill>
          <a:schemeClr val="dk1"/>
        </a:solidFill>
        <a:effectLst/>
      </p:bgPr>
    </p:bg>
    <p:spTree>
      <p:nvGrpSpPr>
        <p:cNvPr id="1" name="Shape 137"/>
        <p:cNvGrpSpPr/>
        <p:nvPr/>
      </p:nvGrpSpPr>
      <p:grpSpPr>
        <a:xfrm>
          <a:off x="0" y="0"/>
          <a:ext cx="0" cy="0"/>
          <a:chOff x="0" y="0"/>
          <a:chExt cx="0" cy="0"/>
        </a:xfrm>
      </p:grpSpPr>
      <p:sp>
        <p:nvSpPr>
          <p:cNvPr id="138" name="Google Shape;138;p24"/>
          <p:cNvSpPr/>
          <p:nvPr/>
        </p:nvSpPr>
        <p:spPr>
          <a:xfrm>
            <a:off x="228450" y="482850"/>
            <a:ext cx="8686800" cy="4177800"/>
          </a:xfrm>
          <a:prstGeom prst="roundRect">
            <a:avLst>
              <a:gd name="adj" fmla="val 7166"/>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139" name="Google Shape;139;p24"/>
          <p:cNvSpPr txBox="1">
            <a:spLocks noGrp="1"/>
          </p:cNvSpPr>
          <p:nvPr>
            <p:ph type="body" idx="1"/>
          </p:nvPr>
        </p:nvSpPr>
        <p:spPr>
          <a:xfrm>
            <a:off x="228600" y="4707375"/>
            <a:ext cx="2936700" cy="4362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140" name="Google Shape;140;p24"/>
          <p:cNvSpPr txBox="1">
            <a:spLocks noGrp="1"/>
          </p:cNvSpPr>
          <p:nvPr>
            <p:ph type="title"/>
          </p:nvPr>
        </p:nvSpPr>
        <p:spPr>
          <a:xfrm>
            <a:off x="571350" y="3710775"/>
            <a:ext cx="8344200" cy="787200"/>
          </a:xfrm>
          <a:prstGeom prst="rect">
            <a:avLst/>
          </a:prstGeom>
        </p:spPr>
        <p:txBody>
          <a:bodyPr spcFirstLastPara="1" wrap="square" lIns="91425" tIns="91425" rIns="91425" bIns="91425" anchor="t" anchorCtr="0">
            <a:noAutofit/>
          </a:bodyPr>
          <a:lstStyle>
            <a:lvl1pPr lvl="0">
              <a:spcBef>
                <a:spcPts val="0"/>
              </a:spcBef>
              <a:spcAft>
                <a:spcPts val="0"/>
              </a:spcAft>
              <a:buSzPts val="6000"/>
              <a:buNone/>
              <a:defRPr/>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141" name="Google Shape;141;p24"/>
          <p:cNvSpPr txBox="1">
            <a:spLocks noGrp="1"/>
          </p:cNvSpPr>
          <p:nvPr>
            <p:ph type="body" idx="2"/>
          </p:nvPr>
        </p:nvSpPr>
        <p:spPr>
          <a:xfrm>
            <a:off x="571350" y="620025"/>
            <a:ext cx="6060600" cy="20001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Char char="●"/>
              <a:defRPr sz="2400"/>
            </a:lvl1pPr>
            <a:lvl2pPr marL="914400" lvl="1" indent="-381000">
              <a:spcBef>
                <a:spcPts val="0"/>
              </a:spcBef>
              <a:spcAft>
                <a:spcPts val="0"/>
              </a:spcAft>
              <a:buSzPts val="2400"/>
              <a:buChar char="○"/>
              <a:defRPr sz="2400"/>
            </a:lvl2pPr>
            <a:lvl3pPr marL="1371600" lvl="2" indent="-381000">
              <a:spcBef>
                <a:spcPts val="0"/>
              </a:spcBef>
              <a:spcAft>
                <a:spcPts val="0"/>
              </a:spcAft>
              <a:buSzPts val="2400"/>
              <a:buChar char="■"/>
              <a:defRPr sz="2400"/>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142" name="Google Shape;142;p24"/>
          <p:cNvSpPr txBox="1"/>
          <p:nvPr/>
        </p:nvSpPr>
        <p:spPr>
          <a:xfrm>
            <a:off x="5915400" y="4707300"/>
            <a:ext cx="3000000" cy="44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Page </a:t>
            </a:r>
            <a:fld id="{00000000-1234-1234-1234-123412341234}" type="slidenum">
              <a:rPr lang="en" sz="1000">
                <a:solidFill>
                  <a:schemeClr val="lt1"/>
                </a:solidFill>
                <a:latin typeface="Public Sans"/>
                <a:ea typeface="Public Sans"/>
                <a:cs typeface="Public Sans"/>
                <a:sym typeface="Public Sans"/>
              </a:rPr>
              <a:t>‹#›</a:t>
            </a:fld>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ntroduction" type="tx">
  <p:cSld name="Introduction">
    <p:bg>
      <p:bgPr>
        <a:solidFill>
          <a:schemeClr val="dk1"/>
        </a:solidFill>
        <a:effectLst/>
      </p:bgPr>
    </p:bg>
    <p:spTree>
      <p:nvGrpSpPr>
        <p:cNvPr id="1" name="Shape 143"/>
        <p:cNvGrpSpPr/>
        <p:nvPr/>
      </p:nvGrpSpPr>
      <p:grpSpPr>
        <a:xfrm>
          <a:off x="0" y="0"/>
          <a:ext cx="0" cy="0"/>
          <a:chOff x="0" y="0"/>
          <a:chExt cx="0" cy="0"/>
        </a:xfrm>
      </p:grpSpPr>
      <p:sp>
        <p:nvSpPr>
          <p:cNvPr id="144" name="Google Shape;144;p25"/>
          <p:cNvSpPr/>
          <p:nvPr/>
        </p:nvSpPr>
        <p:spPr>
          <a:xfrm>
            <a:off x="228450" y="482850"/>
            <a:ext cx="8686800" cy="4177800"/>
          </a:xfrm>
          <a:prstGeom prst="roundRect">
            <a:avLst>
              <a:gd name="adj" fmla="val 716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Public Sans"/>
              <a:ea typeface="Public Sans"/>
              <a:cs typeface="Public Sans"/>
              <a:sym typeface="Public Sans"/>
            </a:endParaRPr>
          </a:p>
        </p:txBody>
      </p:sp>
      <p:sp>
        <p:nvSpPr>
          <p:cNvPr id="145" name="Google Shape;145;p25"/>
          <p:cNvSpPr txBox="1">
            <a:spLocks noGrp="1"/>
          </p:cNvSpPr>
          <p:nvPr>
            <p:ph type="body" idx="1"/>
          </p:nvPr>
        </p:nvSpPr>
        <p:spPr>
          <a:xfrm>
            <a:off x="228600" y="4707375"/>
            <a:ext cx="2936700" cy="4362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146" name="Google Shape;146;p25"/>
          <p:cNvSpPr txBox="1">
            <a:spLocks noGrp="1"/>
          </p:cNvSpPr>
          <p:nvPr>
            <p:ph type="title"/>
          </p:nvPr>
        </p:nvSpPr>
        <p:spPr>
          <a:xfrm>
            <a:off x="571350" y="3710775"/>
            <a:ext cx="8344200" cy="787200"/>
          </a:xfrm>
          <a:prstGeom prst="rect">
            <a:avLst/>
          </a:prstGeom>
        </p:spPr>
        <p:txBody>
          <a:bodyPr spcFirstLastPara="1" wrap="square" lIns="91425" tIns="91425" rIns="91425" bIns="91425" anchor="t" anchorCtr="0">
            <a:noAutofit/>
          </a:bodyPr>
          <a:lstStyle>
            <a:lvl1pPr lvl="0">
              <a:spcBef>
                <a:spcPts val="0"/>
              </a:spcBef>
              <a:spcAft>
                <a:spcPts val="0"/>
              </a:spcAft>
              <a:buSzPts val="6000"/>
              <a:buNone/>
              <a:defRPr/>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147" name="Google Shape;147;p25"/>
          <p:cNvSpPr txBox="1">
            <a:spLocks noGrp="1"/>
          </p:cNvSpPr>
          <p:nvPr>
            <p:ph type="body" idx="2"/>
          </p:nvPr>
        </p:nvSpPr>
        <p:spPr>
          <a:xfrm>
            <a:off x="396725" y="620025"/>
            <a:ext cx="5582100" cy="2000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48" name="Google Shape;148;p25"/>
          <p:cNvSpPr txBox="1"/>
          <p:nvPr/>
        </p:nvSpPr>
        <p:spPr>
          <a:xfrm>
            <a:off x="5915400" y="4707300"/>
            <a:ext cx="3000000" cy="44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Page </a:t>
            </a:r>
            <a:fld id="{00000000-1234-1234-1234-123412341234}" type="slidenum">
              <a:rPr lang="en" sz="1000">
                <a:solidFill>
                  <a:schemeClr val="lt1"/>
                </a:solidFill>
                <a:latin typeface="Public Sans"/>
                <a:ea typeface="Public Sans"/>
                <a:cs typeface="Public Sans"/>
                <a:sym typeface="Public Sans"/>
              </a:rPr>
              <a:t>‹#›</a:t>
            </a:fld>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ntended Audience" type="twoColTx">
  <p:cSld name="Intended Audience">
    <p:bg>
      <p:bgPr>
        <a:solidFill>
          <a:schemeClr val="dk1"/>
        </a:solidFill>
        <a:effectLst/>
      </p:bgPr>
    </p:bg>
    <p:spTree>
      <p:nvGrpSpPr>
        <p:cNvPr id="1" name="Shape 149"/>
        <p:cNvGrpSpPr/>
        <p:nvPr/>
      </p:nvGrpSpPr>
      <p:grpSpPr>
        <a:xfrm>
          <a:off x="0" y="0"/>
          <a:ext cx="0" cy="0"/>
          <a:chOff x="0" y="0"/>
          <a:chExt cx="0" cy="0"/>
        </a:xfrm>
      </p:grpSpPr>
      <p:sp>
        <p:nvSpPr>
          <p:cNvPr id="150" name="Google Shape;150;p26"/>
          <p:cNvSpPr/>
          <p:nvPr/>
        </p:nvSpPr>
        <p:spPr>
          <a:xfrm>
            <a:off x="228600" y="482850"/>
            <a:ext cx="8686800" cy="4177800"/>
          </a:xfrm>
          <a:prstGeom prst="roundRect">
            <a:avLst>
              <a:gd name="adj" fmla="val 7166"/>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151" name="Google Shape;151;p26"/>
          <p:cNvSpPr txBox="1">
            <a:spLocks noGrp="1"/>
          </p:cNvSpPr>
          <p:nvPr>
            <p:ph type="title"/>
          </p:nvPr>
        </p:nvSpPr>
        <p:spPr>
          <a:xfrm>
            <a:off x="396875" y="3950225"/>
            <a:ext cx="7227900" cy="547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152" name="Google Shape;152;p26"/>
          <p:cNvSpPr txBox="1">
            <a:spLocks noGrp="1"/>
          </p:cNvSpPr>
          <p:nvPr>
            <p:ph type="body" idx="1"/>
          </p:nvPr>
        </p:nvSpPr>
        <p:spPr>
          <a:xfrm>
            <a:off x="228600" y="4707300"/>
            <a:ext cx="2936700" cy="4362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153" name="Google Shape;153;p26"/>
          <p:cNvSpPr>
            <a:spLocks noGrp="1"/>
          </p:cNvSpPr>
          <p:nvPr>
            <p:ph type="pic" idx="2"/>
          </p:nvPr>
        </p:nvSpPr>
        <p:spPr>
          <a:xfrm>
            <a:off x="396875" y="644975"/>
            <a:ext cx="2685600" cy="2131800"/>
          </a:xfrm>
          <a:prstGeom prst="roundRect">
            <a:avLst>
              <a:gd name="adj" fmla="val 16667"/>
            </a:avLst>
          </a:prstGeom>
          <a:noFill/>
          <a:ln>
            <a:noFill/>
          </a:ln>
        </p:spPr>
      </p:sp>
      <p:sp>
        <p:nvSpPr>
          <p:cNvPr id="154" name="Google Shape;154;p26"/>
          <p:cNvSpPr>
            <a:spLocks noGrp="1"/>
          </p:cNvSpPr>
          <p:nvPr>
            <p:ph type="pic" idx="3"/>
          </p:nvPr>
        </p:nvSpPr>
        <p:spPr>
          <a:xfrm>
            <a:off x="3243990" y="644975"/>
            <a:ext cx="2685600" cy="2131800"/>
          </a:xfrm>
          <a:prstGeom prst="roundRect">
            <a:avLst>
              <a:gd name="adj" fmla="val 16667"/>
            </a:avLst>
          </a:prstGeom>
          <a:noFill/>
          <a:ln>
            <a:noFill/>
          </a:ln>
        </p:spPr>
      </p:sp>
      <p:sp>
        <p:nvSpPr>
          <p:cNvPr id="155" name="Google Shape;155;p26"/>
          <p:cNvSpPr>
            <a:spLocks noGrp="1"/>
          </p:cNvSpPr>
          <p:nvPr>
            <p:ph type="pic" idx="4"/>
          </p:nvPr>
        </p:nvSpPr>
        <p:spPr>
          <a:xfrm>
            <a:off x="6091104" y="644975"/>
            <a:ext cx="2685600" cy="2131800"/>
          </a:xfrm>
          <a:prstGeom prst="roundRect">
            <a:avLst>
              <a:gd name="adj" fmla="val 16667"/>
            </a:avLst>
          </a:prstGeom>
          <a:noFill/>
          <a:ln>
            <a:noFill/>
          </a:ln>
        </p:spPr>
      </p:sp>
      <p:sp>
        <p:nvSpPr>
          <p:cNvPr id="156" name="Google Shape;156;p26"/>
          <p:cNvSpPr txBox="1">
            <a:spLocks noGrp="1"/>
          </p:cNvSpPr>
          <p:nvPr>
            <p:ph type="title" idx="5"/>
          </p:nvPr>
        </p:nvSpPr>
        <p:spPr>
          <a:xfrm>
            <a:off x="770225" y="2837950"/>
            <a:ext cx="1938900" cy="2835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None/>
              <a:defRPr sz="1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26"/>
          <p:cNvSpPr txBox="1">
            <a:spLocks noGrp="1"/>
          </p:cNvSpPr>
          <p:nvPr>
            <p:ph type="title" idx="6"/>
          </p:nvPr>
        </p:nvSpPr>
        <p:spPr>
          <a:xfrm>
            <a:off x="3602700" y="2837950"/>
            <a:ext cx="1938900" cy="2835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None/>
              <a:defRPr sz="1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26"/>
          <p:cNvSpPr txBox="1">
            <a:spLocks noGrp="1"/>
          </p:cNvSpPr>
          <p:nvPr>
            <p:ph type="title" idx="7"/>
          </p:nvPr>
        </p:nvSpPr>
        <p:spPr>
          <a:xfrm>
            <a:off x="6464454" y="2837950"/>
            <a:ext cx="1938900" cy="2835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None/>
              <a:defRPr sz="1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26"/>
          <p:cNvSpPr txBox="1"/>
          <p:nvPr/>
        </p:nvSpPr>
        <p:spPr>
          <a:xfrm>
            <a:off x="5915400" y="4707300"/>
            <a:ext cx="3000000" cy="44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Page </a:t>
            </a:r>
            <a:fld id="{00000000-1234-1234-1234-123412341234}" type="slidenum">
              <a:rPr lang="en" sz="1000">
                <a:solidFill>
                  <a:schemeClr val="lt1"/>
                </a:solidFill>
                <a:latin typeface="Public Sans"/>
                <a:ea typeface="Public Sans"/>
                <a:cs typeface="Public Sans"/>
                <a:sym typeface="Public Sans"/>
              </a:rPr>
              <a:t>‹#›</a:t>
            </a:fld>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lide Divider color 1" type="titleOnly">
  <p:cSld name="Slide Divider color 1">
    <p:bg>
      <p:bgPr>
        <a:solidFill>
          <a:schemeClr val="dk1"/>
        </a:solidFill>
        <a:effectLst/>
      </p:bgPr>
    </p:bg>
    <p:spTree>
      <p:nvGrpSpPr>
        <p:cNvPr id="1" name="Shape 160"/>
        <p:cNvGrpSpPr/>
        <p:nvPr/>
      </p:nvGrpSpPr>
      <p:grpSpPr>
        <a:xfrm>
          <a:off x="0" y="0"/>
          <a:ext cx="0" cy="0"/>
          <a:chOff x="0" y="0"/>
          <a:chExt cx="0" cy="0"/>
        </a:xfrm>
      </p:grpSpPr>
      <p:sp>
        <p:nvSpPr>
          <p:cNvPr id="161" name="Google Shape;161;p27"/>
          <p:cNvSpPr/>
          <p:nvPr/>
        </p:nvSpPr>
        <p:spPr>
          <a:xfrm>
            <a:off x="228600" y="223500"/>
            <a:ext cx="8687100" cy="4483800"/>
          </a:xfrm>
          <a:prstGeom prst="roundRect">
            <a:avLst>
              <a:gd name="adj" fmla="val 7166"/>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162" name="Google Shape;162;p27"/>
          <p:cNvSpPr/>
          <p:nvPr/>
        </p:nvSpPr>
        <p:spPr>
          <a:xfrm>
            <a:off x="228600" y="223500"/>
            <a:ext cx="7800300" cy="4483800"/>
          </a:xfrm>
          <a:prstGeom prst="roundRect">
            <a:avLst>
              <a:gd name="adj" fmla="val 7166"/>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163" name="Google Shape;163;p27"/>
          <p:cNvSpPr/>
          <p:nvPr/>
        </p:nvSpPr>
        <p:spPr>
          <a:xfrm>
            <a:off x="228600" y="223500"/>
            <a:ext cx="6842700" cy="4483800"/>
          </a:xfrm>
          <a:prstGeom prst="roundRect">
            <a:avLst>
              <a:gd name="adj" fmla="val 716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164" name="Google Shape;164;p27"/>
          <p:cNvSpPr txBox="1">
            <a:spLocks noGrp="1"/>
          </p:cNvSpPr>
          <p:nvPr>
            <p:ph type="title"/>
          </p:nvPr>
        </p:nvSpPr>
        <p:spPr>
          <a:xfrm>
            <a:off x="374200" y="1920875"/>
            <a:ext cx="6230700" cy="24510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6000"/>
              <a:buNone/>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a:endParaRPr/>
          </a:p>
        </p:txBody>
      </p:sp>
      <p:sp>
        <p:nvSpPr>
          <p:cNvPr id="165" name="Google Shape;165;p27"/>
          <p:cNvSpPr txBox="1">
            <a:spLocks noGrp="1"/>
          </p:cNvSpPr>
          <p:nvPr>
            <p:ph type="body" idx="1"/>
          </p:nvPr>
        </p:nvSpPr>
        <p:spPr>
          <a:xfrm>
            <a:off x="374200" y="4213750"/>
            <a:ext cx="4167900" cy="393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1pPr>
            <a:lvl2pPr marL="914400" lvl="1"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2pPr>
            <a:lvl3pPr marL="1371600" lvl="2"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3pPr>
            <a:lvl4pPr marL="1828800" lvl="3"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4pPr>
            <a:lvl5pPr marL="2286000" lvl="4"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5pPr>
            <a:lvl6pPr marL="2743200" lvl="5"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6pPr>
            <a:lvl7pPr marL="3200400" lvl="6"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7pPr>
            <a:lvl8pPr marL="3657600" lvl="7"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8pPr>
            <a:lvl9pPr marL="4114800" lvl="8"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9pPr>
          </a:lstStyle>
          <a:p>
            <a:endParaRPr/>
          </a:p>
        </p:txBody>
      </p:sp>
      <p:sp>
        <p:nvSpPr>
          <p:cNvPr id="166" name="Google Shape;166;p27"/>
          <p:cNvSpPr txBox="1">
            <a:spLocks noGrp="1"/>
          </p:cNvSpPr>
          <p:nvPr>
            <p:ph type="body" idx="2"/>
          </p:nvPr>
        </p:nvSpPr>
        <p:spPr>
          <a:xfrm>
            <a:off x="228600" y="4707375"/>
            <a:ext cx="2936700" cy="4362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167" name="Google Shape;167;p27"/>
          <p:cNvSpPr txBox="1"/>
          <p:nvPr/>
        </p:nvSpPr>
        <p:spPr>
          <a:xfrm>
            <a:off x="5915400" y="4707300"/>
            <a:ext cx="3000000" cy="44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Page </a:t>
            </a:r>
            <a:fld id="{00000000-1234-1234-1234-123412341234}" type="slidenum">
              <a:rPr lang="en" sz="1000">
                <a:solidFill>
                  <a:schemeClr val="lt1"/>
                </a:solidFill>
                <a:latin typeface="Public Sans"/>
                <a:ea typeface="Public Sans"/>
                <a:cs typeface="Public Sans"/>
                <a:sym typeface="Public Sans"/>
              </a:rPr>
              <a:t>‹#›</a:t>
            </a:fld>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lide Divider color 2">
  <p:cSld name="Slide Divider color 2">
    <p:bg>
      <p:bgPr>
        <a:solidFill>
          <a:schemeClr val="dk1"/>
        </a:solidFill>
        <a:effectLst/>
      </p:bgPr>
    </p:bg>
    <p:spTree>
      <p:nvGrpSpPr>
        <p:cNvPr id="1" name="Shape 168"/>
        <p:cNvGrpSpPr/>
        <p:nvPr/>
      </p:nvGrpSpPr>
      <p:grpSpPr>
        <a:xfrm>
          <a:off x="0" y="0"/>
          <a:ext cx="0" cy="0"/>
          <a:chOff x="0" y="0"/>
          <a:chExt cx="0" cy="0"/>
        </a:xfrm>
      </p:grpSpPr>
      <p:sp>
        <p:nvSpPr>
          <p:cNvPr id="169" name="Google Shape;169;p28"/>
          <p:cNvSpPr/>
          <p:nvPr/>
        </p:nvSpPr>
        <p:spPr>
          <a:xfrm>
            <a:off x="228600" y="223500"/>
            <a:ext cx="8687100" cy="4483800"/>
          </a:xfrm>
          <a:prstGeom prst="roundRect">
            <a:avLst>
              <a:gd name="adj" fmla="val 7166"/>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170" name="Google Shape;170;p28"/>
          <p:cNvSpPr/>
          <p:nvPr/>
        </p:nvSpPr>
        <p:spPr>
          <a:xfrm>
            <a:off x="228600" y="223500"/>
            <a:ext cx="7800300" cy="4483800"/>
          </a:xfrm>
          <a:prstGeom prst="roundRect">
            <a:avLst>
              <a:gd name="adj" fmla="val 716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171" name="Google Shape;171;p28"/>
          <p:cNvSpPr/>
          <p:nvPr/>
        </p:nvSpPr>
        <p:spPr>
          <a:xfrm>
            <a:off x="228600" y="223500"/>
            <a:ext cx="6842700" cy="4483800"/>
          </a:xfrm>
          <a:prstGeom prst="roundRect">
            <a:avLst>
              <a:gd name="adj" fmla="val 7166"/>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172" name="Google Shape;172;p28"/>
          <p:cNvSpPr txBox="1">
            <a:spLocks noGrp="1"/>
          </p:cNvSpPr>
          <p:nvPr>
            <p:ph type="title"/>
          </p:nvPr>
        </p:nvSpPr>
        <p:spPr>
          <a:xfrm>
            <a:off x="374200" y="1920875"/>
            <a:ext cx="6230700" cy="24510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6000"/>
              <a:buNone/>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a:endParaRPr/>
          </a:p>
        </p:txBody>
      </p:sp>
      <p:sp>
        <p:nvSpPr>
          <p:cNvPr id="173" name="Google Shape;173;p28"/>
          <p:cNvSpPr txBox="1">
            <a:spLocks noGrp="1"/>
          </p:cNvSpPr>
          <p:nvPr>
            <p:ph type="body" idx="1"/>
          </p:nvPr>
        </p:nvSpPr>
        <p:spPr>
          <a:xfrm>
            <a:off x="374200" y="4213750"/>
            <a:ext cx="4167900" cy="393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1pPr>
            <a:lvl2pPr marL="914400" lvl="1"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2pPr>
            <a:lvl3pPr marL="1371600" lvl="2"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3pPr>
            <a:lvl4pPr marL="1828800" lvl="3"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4pPr>
            <a:lvl5pPr marL="2286000" lvl="4"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5pPr>
            <a:lvl6pPr marL="2743200" lvl="5"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6pPr>
            <a:lvl7pPr marL="3200400" lvl="6"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7pPr>
            <a:lvl8pPr marL="3657600" lvl="7"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8pPr>
            <a:lvl9pPr marL="4114800" lvl="8"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9pPr>
          </a:lstStyle>
          <a:p>
            <a:endParaRPr/>
          </a:p>
        </p:txBody>
      </p:sp>
      <p:sp>
        <p:nvSpPr>
          <p:cNvPr id="174" name="Google Shape;174;p28"/>
          <p:cNvSpPr txBox="1">
            <a:spLocks noGrp="1"/>
          </p:cNvSpPr>
          <p:nvPr>
            <p:ph type="body" idx="2"/>
          </p:nvPr>
        </p:nvSpPr>
        <p:spPr>
          <a:xfrm>
            <a:off x="228600" y="4707375"/>
            <a:ext cx="2936700" cy="4362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175" name="Google Shape;175;p28"/>
          <p:cNvSpPr txBox="1"/>
          <p:nvPr/>
        </p:nvSpPr>
        <p:spPr>
          <a:xfrm>
            <a:off x="5915400" y="4707300"/>
            <a:ext cx="3000000" cy="44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Page </a:t>
            </a:r>
            <a:fld id="{00000000-1234-1234-1234-123412341234}" type="slidenum">
              <a:rPr lang="en" sz="1000">
                <a:solidFill>
                  <a:schemeClr val="lt1"/>
                </a:solidFill>
                <a:latin typeface="Public Sans"/>
                <a:ea typeface="Public Sans"/>
                <a:cs typeface="Public Sans"/>
                <a:sym typeface="Public Sans"/>
              </a:rPr>
              <a:t>‹#›</a:t>
            </a:fld>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lide Divider color 3">
  <p:cSld name="Slide Divider color 3">
    <p:bg>
      <p:bgPr>
        <a:solidFill>
          <a:schemeClr val="dk1"/>
        </a:solidFill>
        <a:effectLst/>
      </p:bgPr>
    </p:bg>
    <p:spTree>
      <p:nvGrpSpPr>
        <p:cNvPr id="1" name="Shape 176"/>
        <p:cNvGrpSpPr/>
        <p:nvPr/>
      </p:nvGrpSpPr>
      <p:grpSpPr>
        <a:xfrm>
          <a:off x="0" y="0"/>
          <a:ext cx="0" cy="0"/>
          <a:chOff x="0" y="0"/>
          <a:chExt cx="0" cy="0"/>
        </a:xfrm>
      </p:grpSpPr>
      <p:sp>
        <p:nvSpPr>
          <p:cNvPr id="177" name="Google Shape;177;p29"/>
          <p:cNvSpPr/>
          <p:nvPr/>
        </p:nvSpPr>
        <p:spPr>
          <a:xfrm>
            <a:off x="228600" y="223500"/>
            <a:ext cx="8687100" cy="4483800"/>
          </a:xfrm>
          <a:prstGeom prst="roundRect">
            <a:avLst>
              <a:gd name="adj" fmla="val 716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178" name="Google Shape;178;p29"/>
          <p:cNvSpPr/>
          <p:nvPr/>
        </p:nvSpPr>
        <p:spPr>
          <a:xfrm>
            <a:off x="228600" y="223500"/>
            <a:ext cx="7800300" cy="4483800"/>
          </a:xfrm>
          <a:prstGeom prst="roundRect">
            <a:avLst>
              <a:gd name="adj" fmla="val 7166"/>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179" name="Google Shape;179;p29"/>
          <p:cNvSpPr/>
          <p:nvPr/>
        </p:nvSpPr>
        <p:spPr>
          <a:xfrm>
            <a:off x="228600" y="223500"/>
            <a:ext cx="6842700" cy="4483800"/>
          </a:xfrm>
          <a:prstGeom prst="roundRect">
            <a:avLst>
              <a:gd name="adj" fmla="val 7166"/>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180" name="Google Shape;180;p29"/>
          <p:cNvSpPr txBox="1">
            <a:spLocks noGrp="1"/>
          </p:cNvSpPr>
          <p:nvPr>
            <p:ph type="title"/>
          </p:nvPr>
        </p:nvSpPr>
        <p:spPr>
          <a:xfrm>
            <a:off x="374200" y="1920875"/>
            <a:ext cx="6230700" cy="24510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6000"/>
              <a:buNone/>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a:endParaRPr/>
          </a:p>
        </p:txBody>
      </p:sp>
      <p:sp>
        <p:nvSpPr>
          <p:cNvPr id="181" name="Google Shape;181;p29"/>
          <p:cNvSpPr txBox="1">
            <a:spLocks noGrp="1"/>
          </p:cNvSpPr>
          <p:nvPr>
            <p:ph type="body" idx="1"/>
          </p:nvPr>
        </p:nvSpPr>
        <p:spPr>
          <a:xfrm>
            <a:off x="374200" y="4213750"/>
            <a:ext cx="4167900" cy="393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1pPr>
            <a:lvl2pPr marL="914400" lvl="1"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2pPr>
            <a:lvl3pPr marL="1371600" lvl="2"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3pPr>
            <a:lvl4pPr marL="1828800" lvl="3"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4pPr>
            <a:lvl5pPr marL="2286000" lvl="4"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5pPr>
            <a:lvl6pPr marL="2743200" lvl="5"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6pPr>
            <a:lvl7pPr marL="3200400" lvl="6"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7pPr>
            <a:lvl8pPr marL="3657600" lvl="7"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8pPr>
            <a:lvl9pPr marL="4114800" lvl="8" indent="-317500">
              <a:spcBef>
                <a:spcPts val="0"/>
              </a:spcBef>
              <a:spcAft>
                <a:spcPts val="0"/>
              </a:spcAft>
              <a:buSzPts val="1400"/>
              <a:buFont typeface="Public Sans Medium"/>
              <a:buChar char="■"/>
              <a:defRPr sz="1400">
                <a:latin typeface="Public Sans Medium"/>
                <a:ea typeface="Public Sans Medium"/>
                <a:cs typeface="Public Sans Medium"/>
                <a:sym typeface="Public Sans Medium"/>
              </a:defRPr>
            </a:lvl9pPr>
          </a:lstStyle>
          <a:p>
            <a:endParaRPr/>
          </a:p>
        </p:txBody>
      </p:sp>
      <p:sp>
        <p:nvSpPr>
          <p:cNvPr id="182" name="Google Shape;182;p29"/>
          <p:cNvSpPr txBox="1">
            <a:spLocks noGrp="1"/>
          </p:cNvSpPr>
          <p:nvPr>
            <p:ph type="body" idx="2"/>
          </p:nvPr>
        </p:nvSpPr>
        <p:spPr>
          <a:xfrm>
            <a:off x="228600" y="4707375"/>
            <a:ext cx="2936700" cy="4362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183" name="Google Shape;183;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atin typeface="Public Sans Medium"/>
                <a:ea typeface="Public Sans Medium"/>
                <a:cs typeface="Public Sans Medium"/>
                <a:sym typeface="Public Sans Medium"/>
              </a:defRPr>
            </a:lvl1pPr>
            <a:lvl2pPr lvl="1">
              <a:buNone/>
              <a:defRPr>
                <a:latin typeface="Public Sans Medium"/>
                <a:ea typeface="Public Sans Medium"/>
                <a:cs typeface="Public Sans Medium"/>
                <a:sym typeface="Public Sans Medium"/>
              </a:defRPr>
            </a:lvl2pPr>
            <a:lvl3pPr lvl="2">
              <a:buNone/>
              <a:defRPr>
                <a:latin typeface="Public Sans Medium"/>
                <a:ea typeface="Public Sans Medium"/>
                <a:cs typeface="Public Sans Medium"/>
                <a:sym typeface="Public Sans Medium"/>
              </a:defRPr>
            </a:lvl3pPr>
            <a:lvl4pPr lvl="3">
              <a:buNone/>
              <a:defRPr>
                <a:latin typeface="Public Sans Medium"/>
                <a:ea typeface="Public Sans Medium"/>
                <a:cs typeface="Public Sans Medium"/>
                <a:sym typeface="Public Sans Medium"/>
              </a:defRPr>
            </a:lvl4pPr>
            <a:lvl5pPr lvl="4">
              <a:buNone/>
              <a:defRPr>
                <a:latin typeface="Public Sans Medium"/>
                <a:ea typeface="Public Sans Medium"/>
                <a:cs typeface="Public Sans Medium"/>
                <a:sym typeface="Public Sans Medium"/>
              </a:defRPr>
            </a:lvl5pPr>
            <a:lvl6pPr lvl="5">
              <a:buNone/>
              <a:defRPr>
                <a:latin typeface="Public Sans Medium"/>
                <a:ea typeface="Public Sans Medium"/>
                <a:cs typeface="Public Sans Medium"/>
                <a:sym typeface="Public Sans Medium"/>
              </a:defRPr>
            </a:lvl6pPr>
            <a:lvl7pPr lvl="6">
              <a:buNone/>
              <a:defRPr>
                <a:latin typeface="Public Sans Medium"/>
                <a:ea typeface="Public Sans Medium"/>
                <a:cs typeface="Public Sans Medium"/>
                <a:sym typeface="Public Sans Medium"/>
              </a:defRPr>
            </a:lvl7pPr>
            <a:lvl8pPr lvl="7">
              <a:buNone/>
              <a:defRPr>
                <a:latin typeface="Public Sans Medium"/>
                <a:ea typeface="Public Sans Medium"/>
                <a:cs typeface="Public Sans Medium"/>
                <a:sym typeface="Public Sans Medium"/>
              </a:defRPr>
            </a:lvl8pPr>
            <a:lvl9pPr lvl="8">
              <a:buNone/>
              <a:defRPr>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84" name="Google Shape;184;p29"/>
          <p:cNvSpPr txBox="1"/>
          <p:nvPr/>
        </p:nvSpPr>
        <p:spPr>
          <a:xfrm>
            <a:off x="5915400" y="4707300"/>
            <a:ext cx="3000000" cy="44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Page </a:t>
            </a:r>
            <a:fld id="{00000000-1234-1234-1234-123412341234}" type="slidenum">
              <a:rPr lang="en" sz="1000">
                <a:solidFill>
                  <a:schemeClr val="lt1"/>
                </a:solidFill>
                <a:latin typeface="Public Sans"/>
                <a:ea typeface="Public Sans"/>
                <a:cs typeface="Public Sans"/>
                <a:sym typeface="Public Sans"/>
              </a:rPr>
              <a:t>‹#›</a:t>
            </a:fld>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ny Overview">
  <p:cSld name="Company Overview">
    <p:bg>
      <p:bgPr>
        <a:solidFill>
          <a:schemeClr val="dk1"/>
        </a:solidFill>
        <a:effectLst/>
      </p:bgPr>
    </p:bg>
    <p:spTree>
      <p:nvGrpSpPr>
        <p:cNvPr id="1" name="Shape 185"/>
        <p:cNvGrpSpPr/>
        <p:nvPr/>
      </p:nvGrpSpPr>
      <p:grpSpPr>
        <a:xfrm>
          <a:off x="0" y="0"/>
          <a:ext cx="0" cy="0"/>
          <a:chOff x="0" y="0"/>
          <a:chExt cx="0" cy="0"/>
        </a:xfrm>
      </p:grpSpPr>
      <p:sp>
        <p:nvSpPr>
          <p:cNvPr id="186" name="Google Shape;186;p30"/>
          <p:cNvSpPr/>
          <p:nvPr/>
        </p:nvSpPr>
        <p:spPr>
          <a:xfrm>
            <a:off x="3899425" y="223500"/>
            <a:ext cx="5016000" cy="4483800"/>
          </a:xfrm>
          <a:prstGeom prst="roundRect">
            <a:avLst>
              <a:gd name="adj" fmla="val 7166"/>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187" name="Google Shape;187;p30"/>
          <p:cNvSpPr>
            <a:spLocks noGrp="1"/>
          </p:cNvSpPr>
          <p:nvPr>
            <p:ph type="pic" idx="2"/>
          </p:nvPr>
        </p:nvSpPr>
        <p:spPr>
          <a:xfrm>
            <a:off x="228600" y="223500"/>
            <a:ext cx="3547800" cy="3302100"/>
          </a:xfrm>
          <a:prstGeom prst="roundRect">
            <a:avLst>
              <a:gd name="adj" fmla="val 9186"/>
            </a:avLst>
          </a:prstGeom>
          <a:noFill/>
          <a:ln>
            <a:noFill/>
          </a:ln>
        </p:spPr>
      </p:sp>
      <p:sp>
        <p:nvSpPr>
          <p:cNvPr id="188" name="Google Shape;188;p30"/>
          <p:cNvSpPr txBox="1">
            <a:spLocks noGrp="1"/>
          </p:cNvSpPr>
          <p:nvPr>
            <p:ph type="subTitle" idx="1"/>
          </p:nvPr>
        </p:nvSpPr>
        <p:spPr>
          <a:xfrm>
            <a:off x="235025" y="3723400"/>
            <a:ext cx="3541500" cy="9840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chemeClr val="lt1"/>
              </a:buClr>
              <a:buSzPts val="3600"/>
              <a:buNone/>
              <a:defRPr>
                <a:solidFill>
                  <a:schemeClr val="lt1"/>
                </a:solidFill>
              </a:defRPr>
            </a:lvl1pPr>
            <a:lvl2pPr lvl="1">
              <a:lnSpc>
                <a:spcPct val="80000"/>
              </a:lnSpc>
              <a:spcBef>
                <a:spcPts val="0"/>
              </a:spcBef>
              <a:spcAft>
                <a:spcPts val="0"/>
              </a:spcAft>
              <a:buClr>
                <a:schemeClr val="lt1"/>
              </a:buClr>
              <a:buSzPts val="1400"/>
              <a:buNone/>
              <a:defRPr>
                <a:solidFill>
                  <a:schemeClr val="lt1"/>
                </a:solidFill>
              </a:defRPr>
            </a:lvl2pPr>
            <a:lvl3pPr lvl="2">
              <a:lnSpc>
                <a:spcPct val="80000"/>
              </a:lnSpc>
              <a:spcBef>
                <a:spcPts val="0"/>
              </a:spcBef>
              <a:spcAft>
                <a:spcPts val="0"/>
              </a:spcAft>
              <a:buClr>
                <a:schemeClr val="lt1"/>
              </a:buClr>
              <a:buSzPts val="1400"/>
              <a:buNone/>
              <a:defRPr>
                <a:solidFill>
                  <a:schemeClr val="lt1"/>
                </a:solidFill>
              </a:defRPr>
            </a:lvl3pPr>
            <a:lvl4pPr lvl="3">
              <a:lnSpc>
                <a:spcPct val="80000"/>
              </a:lnSpc>
              <a:spcBef>
                <a:spcPts val="0"/>
              </a:spcBef>
              <a:spcAft>
                <a:spcPts val="0"/>
              </a:spcAft>
              <a:buClr>
                <a:schemeClr val="lt1"/>
              </a:buClr>
              <a:buSzPts val="1400"/>
              <a:buNone/>
              <a:defRPr>
                <a:solidFill>
                  <a:schemeClr val="lt1"/>
                </a:solidFill>
              </a:defRPr>
            </a:lvl4pPr>
            <a:lvl5pPr lvl="4">
              <a:lnSpc>
                <a:spcPct val="80000"/>
              </a:lnSpc>
              <a:spcBef>
                <a:spcPts val="0"/>
              </a:spcBef>
              <a:spcAft>
                <a:spcPts val="0"/>
              </a:spcAft>
              <a:buClr>
                <a:schemeClr val="lt1"/>
              </a:buClr>
              <a:buSzPts val="1400"/>
              <a:buNone/>
              <a:defRPr>
                <a:solidFill>
                  <a:schemeClr val="lt1"/>
                </a:solidFill>
              </a:defRPr>
            </a:lvl5pPr>
            <a:lvl6pPr lvl="5">
              <a:lnSpc>
                <a:spcPct val="80000"/>
              </a:lnSpc>
              <a:spcBef>
                <a:spcPts val="0"/>
              </a:spcBef>
              <a:spcAft>
                <a:spcPts val="0"/>
              </a:spcAft>
              <a:buClr>
                <a:schemeClr val="lt1"/>
              </a:buClr>
              <a:buSzPts val="1400"/>
              <a:buNone/>
              <a:defRPr>
                <a:solidFill>
                  <a:schemeClr val="lt1"/>
                </a:solidFill>
              </a:defRPr>
            </a:lvl6pPr>
            <a:lvl7pPr lvl="6">
              <a:lnSpc>
                <a:spcPct val="80000"/>
              </a:lnSpc>
              <a:spcBef>
                <a:spcPts val="0"/>
              </a:spcBef>
              <a:spcAft>
                <a:spcPts val="0"/>
              </a:spcAft>
              <a:buClr>
                <a:schemeClr val="lt1"/>
              </a:buClr>
              <a:buSzPts val="1400"/>
              <a:buNone/>
              <a:defRPr>
                <a:solidFill>
                  <a:schemeClr val="lt1"/>
                </a:solidFill>
              </a:defRPr>
            </a:lvl7pPr>
            <a:lvl8pPr lvl="7">
              <a:lnSpc>
                <a:spcPct val="80000"/>
              </a:lnSpc>
              <a:spcBef>
                <a:spcPts val="0"/>
              </a:spcBef>
              <a:spcAft>
                <a:spcPts val="0"/>
              </a:spcAft>
              <a:buClr>
                <a:schemeClr val="lt1"/>
              </a:buClr>
              <a:buSzPts val="1400"/>
              <a:buNone/>
              <a:defRPr>
                <a:solidFill>
                  <a:schemeClr val="lt1"/>
                </a:solidFill>
              </a:defRPr>
            </a:lvl8pPr>
            <a:lvl9pPr lvl="8">
              <a:lnSpc>
                <a:spcPct val="80000"/>
              </a:lnSpc>
              <a:spcBef>
                <a:spcPts val="0"/>
              </a:spcBef>
              <a:spcAft>
                <a:spcPts val="0"/>
              </a:spcAft>
              <a:buClr>
                <a:schemeClr val="lt1"/>
              </a:buClr>
              <a:buSzPts val="1400"/>
              <a:buNone/>
              <a:defRPr>
                <a:solidFill>
                  <a:schemeClr val="lt1"/>
                </a:solidFill>
              </a:defRPr>
            </a:lvl9pPr>
          </a:lstStyle>
          <a:p>
            <a:endParaRPr/>
          </a:p>
        </p:txBody>
      </p:sp>
      <p:sp>
        <p:nvSpPr>
          <p:cNvPr id="189" name="Google Shape;189;p30"/>
          <p:cNvSpPr txBox="1">
            <a:spLocks noGrp="1"/>
          </p:cNvSpPr>
          <p:nvPr>
            <p:ph type="body" idx="3"/>
          </p:nvPr>
        </p:nvSpPr>
        <p:spPr>
          <a:xfrm>
            <a:off x="228600" y="4707375"/>
            <a:ext cx="2936700" cy="4362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190" name="Google Shape;190;p30"/>
          <p:cNvSpPr txBox="1">
            <a:spLocks noGrp="1"/>
          </p:cNvSpPr>
          <p:nvPr>
            <p:ph type="title"/>
          </p:nvPr>
        </p:nvSpPr>
        <p:spPr>
          <a:xfrm>
            <a:off x="4024125" y="430338"/>
            <a:ext cx="1558500" cy="10020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6000"/>
              <a:buNone/>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a:endParaRPr/>
          </a:p>
        </p:txBody>
      </p:sp>
      <p:sp>
        <p:nvSpPr>
          <p:cNvPr id="191" name="Google Shape;191;p30"/>
          <p:cNvSpPr txBox="1">
            <a:spLocks noGrp="1"/>
          </p:cNvSpPr>
          <p:nvPr>
            <p:ph type="body" idx="4"/>
          </p:nvPr>
        </p:nvSpPr>
        <p:spPr>
          <a:xfrm>
            <a:off x="4024125" y="1261138"/>
            <a:ext cx="2202000" cy="9840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192" name="Google Shape;192;p30"/>
          <p:cNvSpPr txBox="1">
            <a:spLocks noGrp="1"/>
          </p:cNvSpPr>
          <p:nvPr>
            <p:ph type="title" idx="5"/>
          </p:nvPr>
        </p:nvSpPr>
        <p:spPr>
          <a:xfrm>
            <a:off x="6588700" y="430338"/>
            <a:ext cx="1558500" cy="10020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6000"/>
              <a:buNone/>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a:endParaRPr/>
          </a:p>
        </p:txBody>
      </p:sp>
      <p:sp>
        <p:nvSpPr>
          <p:cNvPr id="193" name="Google Shape;193;p30"/>
          <p:cNvSpPr txBox="1">
            <a:spLocks noGrp="1"/>
          </p:cNvSpPr>
          <p:nvPr>
            <p:ph type="body" idx="6"/>
          </p:nvPr>
        </p:nvSpPr>
        <p:spPr>
          <a:xfrm>
            <a:off x="6588700" y="1261138"/>
            <a:ext cx="2202000" cy="9840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194" name="Google Shape;194;p30"/>
          <p:cNvSpPr txBox="1">
            <a:spLocks noGrp="1"/>
          </p:cNvSpPr>
          <p:nvPr>
            <p:ph type="title" idx="7"/>
          </p:nvPr>
        </p:nvSpPr>
        <p:spPr>
          <a:xfrm>
            <a:off x="4024138" y="2685663"/>
            <a:ext cx="1558500" cy="10020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6000"/>
              <a:buNone/>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a:endParaRPr/>
          </a:p>
        </p:txBody>
      </p:sp>
      <p:sp>
        <p:nvSpPr>
          <p:cNvPr id="195" name="Google Shape;195;p30"/>
          <p:cNvSpPr txBox="1">
            <a:spLocks noGrp="1"/>
          </p:cNvSpPr>
          <p:nvPr>
            <p:ph type="body" idx="8"/>
          </p:nvPr>
        </p:nvSpPr>
        <p:spPr>
          <a:xfrm>
            <a:off x="4024138" y="3516463"/>
            <a:ext cx="2202000" cy="9840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196" name="Google Shape;196;p30"/>
          <p:cNvSpPr txBox="1">
            <a:spLocks noGrp="1"/>
          </p:cNvSpPr>
          <p:nvPr>
            <p:ph type="title" idx="9"/>
          </p:nvPr>
        </p:nvSpPr>
        <p:spPr>
          <a:xfrm>
            <a:off x="6588713" y="2685663"/>
            <a:ext cx="1558500" cy="10020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6000"/>
              <a:buNone/>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a:endParaRPr/>
          </a:p>
        </p:txBody>
      </p:sp>
      <p:sp>
        <p:nvSpPr>
          <p:cNvPr id="197" name="Google Shape;197;p30"/>
          <p:cNvSpPr txBox="1">
            <a:spLocks noGrp="1"/>
          </p:cNvSpPr>
          <p:nvPr>
            <p:ph type="body" idx="13"/>
          </p:nvPr>
        </p:nvSpPr>
        <p:spPr>
          <a:xfrm>
            <a:off x="6588713" y="3516463"/>
            <a:ext cx="2202000" cy="9840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198" name="Google Shape;198;p30"/>
          <p:cNvSpPr txBox="1"/>
          <p:nvPr/>
        </p:nvSpPr>
        <p:spPr>
          <a:xfrm>
            <a:off x="5915400" y="4707300"/>
            <a:ext cx="3000000" cy="44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Page </a:t>
            </a:r>
            <a:fld id="{00000000-1234-1234-1234-123412341234}" type="slidenum">
              <a:rPr lang="en" sz="1000">
                <a:solidFill>
                  <a:schemeClr val="lt1"/>
                </a:solidFill>
                <a:latin typeface="Public Sans"/>
                <a:ea typeface="Public Sans"/>
                <a:cs typeface="Public Sans"/>
                <a:sym typeface="Public Sans"/>
              </a:rPr>
              <a:t>‹#›</a:t>
            </a:fld>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6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Goals &amp; Outcomes">
  <p:cSld name="Goals &amp; Outcomes">
    <p:bg>
      <p:bgPr>
        <a:solidFill>
          <a:schemeClr val="dk1"/>
        </a:solidFill>
        <a:effectLst/>
      </p:bgPr>
    </p:bg>
    <p:spTree>
      <p:nvGrpSpPr>
        <p:cNvPr id="1" name="Shape 199"/>
        <p:cNvGrpSpPr/>
        <p:nvPr/>
      </p:nvGrpSpPr>
      <p:grpSpPr>
        <a:xfrm>
          <a:off x="0" y="0"/>
          <a:ext cx="0" cy="0"/>
          <a:chOff x="0" y="0"/>
          <a:chExt cx="0" cy="0"/>
        </a:xfrm>
      </p:grpSpPr>
      <p:sp>
        <p:nvSpPr>
          <p:cNvPr id="200" name="Google Shape;200;p31"/>
          <p:cNvSpPr/>
          <p:nvPr/>
        </p:nvSpPr>
        <p:spPr>
          <a:xfrm>
            <a:off x="228600" y="223500"/>
            <a:ext cx="4280700" cy="4483800"/>
          </a:xfrm>
          <a:prstGeom prst="roundRect">
            <a:avLst>
              <a:gd name="adj" fmla="val 716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201" name="Google Shape;201;p31"/>
          <p:cNvSpPr txBox="1">
            <a:spLocks noGrp="1"/>
          </p:cNvSpPr>
          <p:nvPr>
            <p:ph type="body" idx="1"/>
          </p:nvPr>
        </p:nvSpPr>
        <p:spPr>
          <a:xfrm>
            <a:off x="228600" y="4707375"/>
            <a:ext cx="2936700" cy="4362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202" name="Google Shape;202;p31"/>
          <p:cNvSpPr txBox="1">
            <a:spLocks noGrp="1"/>
          </p:cNvSpPr>
          <p:nvPr>
            <p:ph type="subTitle" idx="2"/>
          </p:nvPr>
        </p:nvSpPr>
        <p:spPr>
          <a:xfrm>
            <a:off x="538050" y="396875"/>
            <a:ext cx="3582000" cy="297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31"/>
          <p:cNvSpPr txBox="1">
            <a:spLocks noGrp="1"/>
          </p:cNvSpPr>
          <p:nvPr>
            <p:ph type="body" idx="3"/>
          </p:nvPr>
        </p:nvSpPr>
        <p:spPr>
          <a:xfrm>
            <a:off x="538050" y="693751"/>
            <a:ext cx="3582000" cy="4362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04" name="Google Shape;204;p31"/>
          <p:cNvSpPr txBox="1">
            <a:spLocks noGrp="1"/>
          </p:cNvSpPr>
          <p:nvPr>
            <p:ph type="title"/>
          </p:nvPr>
        </p:nvSpPr>
        <p:spPr>
          <a:xfrm>
            <a:off x="393700" y="3932625"/>
            <a:ext cx="3582000" cy="6351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4800"/>
              <a:buNone/>
              <a:defRPr sz="48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a:p>
        </p:txBody>
      </p:sp>
      <p:sp>
        <p:nvSpPr>
          <p:cNvPr id="205" name="Google Shape;205;p31"/>
          <p:cNvSpPr txBox="1">
            <a:spLocks noGrp="1"/>
          </p:cNvSpPr>
          <p:nvPr>
            <p:ph type="subTitle" idx="4"/>
          </p:nvPr>
        </p:nvSpPr>
        <p:spPr>
          <a:xfrm>
            <a:off x="538050" y="1224478"/>
            <a:ext cx="3582000" cy="297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31"/>
          <p:cNvSpPr txBox="1">
            <a:spLocks noGrp="1"/>
          </p:cNvSpPr>
          <p:nvPr>
            <p:ph type="body" idx="5"/>
          </p:nvPr>
        </p:nvSpPr>
        <p:spPr>
          <a:xfrm>
            <a:off x="538050" y="1521355"/>
            <a:ext cx="3582000" cy="4362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07" name="Google Shape;207;p31"/>
          <p:cNvSpPr txBox="1">
            <a:spLocks noGrp="1"/>
          </p:cNvSpPr>
          <p:nvPr>
            <p:ph type="subTitle" idx="6"/>
          </p:nvPr>
        </p:nvSpPr>
        <p:spPr>
          <a:xfrm>
            <a:off x="538050" y="2130802"/>
            <a:ext cx="3582000" cy="297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31"/>
          <p:cNvSpPr txBox="1">
            <a:spLocks noGrp="1"/>
          </p:cNvSpPr>
          <p:nvPr>
            <p:ph type="body" idx="7"/>
          </p:nvPr>
        </p:nvSpPr>
        <p:spPr>
          <a:xfrm>
            <a:off x="538050" y="2427671"/>
            <a:ext cx="3582000" cy="4362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09" name="Google Shape;209;p31"/>
          <p:cNvSpPr txBox="1">
            <a:spLocks noGrp="1"/>
          </p:cNvSpPr>
          <p:nvPr>
            <p:ph type="subTitle" idx="8"/>
          </p:nvPr>
        </p:nvSpPr>
        <p:spPr>
          <a:xfrm>
            <a:off x="538050" y="3037130"/>
            <a:ext cx="3582000" cy="297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31"/>
          <p:cNvSpPr txBox="1">
            <a:spLocks noGrp="1"/>
          </p:cNvSpPr>
          <p:nvPr>
            <p:ph type="body" idx="9"/>
          </p:nvPr>
        </p:nvSpPr>
        <p:spPr>
          <a:xfrm>
            <a:off x="538050" y="3334000"/>
            <a:ext cx="3582000" cy="4362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11" name="Google Shape;211;p31"/>
          <p:cNvSpPr/>
          <p:nvPr/>
        </p:nvSpPr>
        <p:spPr>
          <a:xfrm>
            <a:off x="4633600" y="223500"/>
            <a:ext cx="4280700" cy="4483800"/>
          </a:xfrm>
          <a:prstGeom prst="roundRect">
            <a:avLst>
              <a:gd name="adj" fmla="val 7166"/>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212" name="Google Shape;212;p31"/>
          <p:cNvSpPr txBox="1">
            <a:spLocks noGrp="1"/>
          </p:cNvSpPr>
          <p:nvPr>
            <p:ph type="body" idx="13"/>
          </p:nvPr>
        </p:nvSpPr>
        <p:spPr>
          <a:xfrm>
            <a:off x="4982950" y="693751"/>
            <a:ext cx="3582000" cy="4362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13" name="Google Shape;213;p31"/>
          <p:cNvSpPr txBox="1">
            <a:spLocks noGrp="1"/>
          </p:cNvSpPr>
          <p:nvPr>
            <p:ph type="title" idx="14"/>
          </p:nvPr>
        </p:nvSpPr>
        <p:spPr>
          <a:xfrm>
            <a:off x="4798700" y="3932625"/>
            <a:ext cx="3582000" cy="6351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4800"/>
              <a:buNone/>
              <a:defRPr sz="48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a:p>
        </p:txBody>
      </p:sp>
      <p:sp>
        <p:nvSpPr>
          <p:cNvPr id="214" name="Google Shape;214;p31"/>
          <p:cNvSpPr txBox="1">
            <a:spLocks noGrp="1"/>
          </p:cNvSpPr>
          <p:nvPr>
            <p:ph type="subTitle" idx="15"/>
          </p:nvPr>
        </p:nvSpPr>
        <p:spPr>
          <a:xfrm>
            <a:off x="4982950" y="1224478"/>
            <a:ext cx="3582000" cy="297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31"/>
          <p:cNvSpPr txBox="1">
            <a:spLocks noGrp="1"/>
          </p:cNvSpPr>
          <p:nvPr>
            <p:ph type="body" idx="16"/>
          </p:nvPr>
        </p:nvSpPr>
        <p:spPr>
          <a:xfrm>
            <a:off x="4982950" y="1521354"/>
            <a:ext cx="3582000" cy="4362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16" name="Google Shape;216;p31"/>
          <p:cNvSpPr txBox="1">
            <a:spLocks noGrp="1"/>
          </p:cNvSpPr>
          <p:nvPr>
            <p:ph type="subTitle" idx="17"/>
          </p:nvPr>
        </p:nvSpPr>
        <p:spPr>
          <a:xfrm>
            <a:off x="4982950" y="2130801"/>
            <a:ext cx="3582000" cy="297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31"/>
          <p:cNvSpPr txBox="1">
            <a:spLocks noGrp="1"/>
          </p:cNvSpPr>
          <p:nvPr>
            <p:ph type="body" idx="18"/>
          </p:nvPr>
        </p:nvSpPr>
        <p:spPr>
          <a:xfrm>
            <a:off x="4982950" y="2427670"/>
            <a:ext cx="3582000" cy="4362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18" name="Google Shape;218;p31"/>
          <p:cNvSpPr txBox="1"/>
          <p:nvPr/>
        </p:nvSpPr>
        <p:spPr>
          <a:xfrm>
            <a:off x="5915400" y="4707300"/>
            <a:ext cx="3000000" cy="44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Page </a:t>
            </a:r>
            <a:fld id="{00000000-1234-1234-1234-123412341234}" type="slidenum">
              <a:rPr lang="en" sz="1000">
                <a:solidFill>
                  <a:schemeClr val="lt1"/>
                </a:solidFill>
                <a:latin typeface="Public Sans"/>
                <a:ea typeface="Public Sans"/>
                <a:cs typeface="Public Sans"/>
                <a:sym typeface="Public Sans"/>
              </a:rPr>
              <a:t>‹#›</a:t>
            </a:fld>
            <a:endParaRPr sz="1000">
              <a:solidFill>
                <a:schemeClr val="lt1"/>
              </a:solidFill>
              <a:latin typeface="Public Sans"/>
              <a:ea typeface="Public Sans"/>
              <a:cs typeface="Public Sans"/>
              <a:sym typeface="Public Sans"/>
            </a:endParaRPr>
          </a:p>
        </p:txBody>
      </p:sp>
      <p:sp>
        <p:nvSpPr>
          <p:cNvPr id="219" name="Google Shape;219;p31"/>
          <p:cNvSpPr txBox="1">
            <a:spLocks noGrp="1"/>
          </p:cNvSpPr>
          <p:nvPr>
            <p:ph type="subTitle" idx="19"/>
          </p:nvPr>
        </p:nvSpPr>
        <p:spPr>
          <a:xfrm>
            <a:off x="4982950" y="3037129"/>
            <a:ext cx="3582000" cy="297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31"/>
          <p:cNvSpPr txBox="1">
            <a:spLocks noGrp="1"/>
          </p:cNvSpPr>
          <p:nvPr>
            <p:ph type="body" idx="20"/>
          </p:nvPr>
        </p:nvSpPr>
        <p:spPr>
          <a:xfrm>
            <a:off x="4982950" y="3333998"/>
            <a:ext cx="3582000" cy="4362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21" name="Google Shape;221;p31"/>
          <p:cNvSpPr txBox="1">
            <a:spLocks noGrp="1"/>
          </p:cNvSpPr>
          <p:nvPr>
            <p:ph type="subTitle" idx="21"/>
          </p:nvPr>
        </p:nvSpPr>
        <p:spPr>
          <a:xfrm>
            <a:off x="4982950" y="396875"/>
            <a:ext cx="3582000" cy="297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ow We Work">
  <p:cSld name="How We Work">
    <p:bg>
      <p:bgPr>
        <a:solidFill>
          <a:schemeClr val="dk1"/>
        </a:solidFill>
        <a:effectLst/>
      </p:bgPr>
    </p:bg>
    <p:spTree>
      <p:nvGrpSpPr>
        <p:cNvPr id="1" name="Shape 222"/>
        <p:cNvGrpSpPr/>
        <p:nvPr/>
      </p:nvGrpSpPr>
      <p:grpSpPr>
        <a:xfrm>
          <a:off x="0" y="0"/>
          <a:ext cx="0" cy="0"/>
          <a:chOff x="0" y="0"/>
          <a:chExt cx="0" cy="0"/>
        </a:xfrm>
      </p:grpSpPr>
      <p:sp>
        <p:nvSpPr>
          <p:cNvPr id="223" name="Google Shape;223;p32"/>
          <p:cNvSpPr/>
          <p:nvPr/>
        </p:nvSpPr>
        <p:spPr>
          <a:xfrm>
            <a:off x="226275" y="223500"/>
            <a:ext cx="2816100" cy="1171500"/>
          </a:xfrm>
          <a:prstGeom prst="roundRect">
            <a:avLst>
              <a:gd name="adj" fmla="val 2489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Public Sans"/>
              <a:ea typeface="Public Sans"/>
              <a:cs typeface="Public Sans"/>
              <a:sym typeface="Public Sans"/>
            </a:endParaRPr>
          </a:p>
        </p:txBody>
      </p:sp>
      <p:sp>
        <p:nvSpPr>
          <p:cNvPr id="224" name="Google Shape;224;p32"/>
          <p:cNvSpPr/>
          <p:nvPr/>
        </p:nvSpPr>
        <p:spPr>
          <a:xfrm>
            <a:off x="3165850" y="223500"/>
            <a:ext cx="2813700" cy="3706800"/>
          </a:xfrm>
          <a:prstGeom prst="roundRect">
            <a:avLst>
              <a:gd name="adj" fmla="val 14139"/>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Public Sans"/>
              <a:ea typeface="Public Sans"/>
              <a:cs typeface="Public Sans"/>
              <a:sym typeface="Public Sans"/>
            </a:endParaRPr>
          </a:p>
        </p:txBody>
      </p:sp>
      <p:sp>
        <p:nvSpPr>
          <p:cNvPr id="225" name="Google Shape;225;p32"/>
          <p:cNvSpPr>
            <a:spLocks noGrp="1"/>
          </p:cNvSpPr>
          <p:nvPr>
            <p:ph type="pic" idx="2"/>
          </p:nvPr>
        </p:nvSpPr>
        <p:spPr>
          <a:xfrm>
            <a:off x="228675" y="1535050"/>
            <a:ext cx="2813700" cy="2395200"/>
          </a:xfrm>
          <a:prstGeom prst="roundRect">
            <a:avLst>
              <a:gd name="adj" fmla="val 16667"/>
            </a:avLst>
          </a:prstGeom>
          <a:noFill/>
          <a:ln>
            <a:noFill/>
          </a:ln>
        </p:spPr>
      </p:sp>
      <p:sp>
        <p:nvSpPr>
          <p:cNvPr id="226" name="Google Shape;226;p32"/>
          <p:cNvSpPr/>
          <p:nvPr/>
        </p:nvSpPr>
        <p:spPr>
          <a:xfrm>
            <a:off x="6103025" y="2763825"/>
            <a:ext cx="2816100" cy="1171500"/>
          </a:xfrm>
          <a:prstGeom prst="roundRect">
            <a:avLst>
              <a:gd name="adj" fmla="val 2489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Public Sans"/>
              <a:ea typeface="Public Sans"/>
              <a:cs typeface="Public Sans"/>
              <a:sym typeface="Public Sans"/>
            </a:endParaRPr>
          </a:p>
        </p:txBody>
      </p:sp>
      <p:sp>
        <p:nvSpPr>
          <p:cNvPr id="227" name="Google Shape;227;p32"/>
          <p:cNvSpPr>
            <a:spLocks noGrp="1"/>
          </p:cNvSpPr>
          <p:nvPr>
            <p:ph type="pic" idx="3"/>
          </p:nvPr>
        </p:nvSpPr>
        <p:spPr>
          <a:xfrm>
            <a:off x="6105350" y="223500"/>
            <a:ext cx="2813700" cy="2395200"/>
          </a:xfrm>
          <a:prstGeom prst="roundRect">
            <a:avLst>
              <a:gd name="adj" fmla="val 16667"/>
            </a:avLst>
          </a:prstGeom>
          <a:noFill/>
          <a:ln>
            <a:noFill/>
          </a:ln>
        </p:spPr>
      </p:sp>
      <p:sp>
        <p:nvSpPr>
          <p:cNvPr id="228" name="Google Shape;228;p32"/>
          <p:cNvSpPr txBox="1">
            <a:spLocks noGrp="1"/>
          </p:cNvSpPr>
          <p:nvPr>
            <p:ph type="subTitle" idx="1"/>
          </p:nvPr>
        </p:nvSpPr>
        <p:spPr>
          <a:xfrm>
            <a:off x="210100" y="4062125"/>
            <a:ext cx="4860600" cy="6453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chemeClr val="lt1"/>
              </a:buClr>
              <a:buSzPts val="3600"/>
              <a:buNone/>
              <a:defRPr>
                <a:solidFill>
                  <a:schemeClr val="lt1"/>
                </a:solidFill>
              </a:defRPr>
            </a:lvl1pPr>
            <a:lvl2pPr lvl="1">
              <a:lnSpc>
                <a:spcPct val="80000"/>
              </a:lnSpc>
              <a:spcBef>
                <a:spcPts val="0"/>
              </a:spcBef>
              <a:spcAft>
                <a:spcPts val="0"/>
              </a:spcAft>
              <a:buClr>
                <a:schemeClr val="lt1"/>
              </a:buClr>
              <a:buSzPts val="1400"/>
              <a:buNone/>
              <a:defRPr>
                <a:solidFill>
                  <a:schemeClr val="lt1"/>
                </a:solidFill>
              </a:defRPr>
            </a:lvl2pPr>
            <a:lvl3pPr lvl="2">
              <a:lnSpc>
                <a:spcPct val="80000"/>
              </a:lnSpc>
              <a:spcBef>
                <a:spcPts val="0"/>
              </a:spcBef>
              <a:spcAft>
                <a:spcPts val="0"/>
              </a:spcAft>
              <a:buClr>
                <a:schemeClr val="lt1"/>
              </a:buClr>
              <a:buSzPts val="1400"/>
              <a:buNone/>
              <a:defRPr>
                <a:solidFill>
                  <a:schemeClr val="lt1"/>
                </a:solidFill>
              </a:defRPr>
            </a:lvl3pPr>
            <a:lvl4pPr lvl="3">
              <a:lnSpc>
                <a:spcPct val="80000"/>
              </a:lnSpc>
              <a:spcBef>
                <a:spcPts val="0"/>
              </a:spcBef>
              <a:spcAft>
                <a:spcPts val="0"/>
              </a:spcAft>
              <a:buClr>
                <a:schemeClr val="lt1"/>
              </a:buClr>
              <a:buSzPts val="1400"/>
              <a:buNone/>
              <a:defRPr>
                <a:solidFill>
                  <a:schemeClr val="lt1"/>
                </a:solidFill>
              </a:defRPr>
            </a:lvl4pPr>
            <a:lvl5pPr lvl="4">
              <a:lnSpc>
                <a:spcPct val="80000"/>
              </a:lnSpc>
              <a:spcBef>
                <a:spcPts val="0"/>
              </a:spcBef>
              <a:spcAft>
                <a:spcPts val="0"/>
              </a:spcAft>
              <a:buClr>
                <a:schemeClr val="lt1"/>
              </a:buClr>
              <a:buSzPts val="1400"/>
              <a:buNone/>
              <a:defRPr>
                <a:solidFill>
                  <a:schemeClr val="lt1"/>
                </a:solidFill>
              </a:defRPr>
            </a:lvl5pPr>
            <a:lvl6pPr lvl="5">
              <a:lnSpc>
                <a:spcPct val="80000"/>
              </a:lnSpc>
              <a:spcBef>
                <a:spcPts val="0"/>
              </a:spcBef>
              <a:spcAft>
                <a:spcPts val="0"/>
              </a:spcAft>
              <a:buClr>
                <a:schemeClr val="lt1"/>
              </a:buClr>
              <a:buSzPts val="1400"/>
              <a:buNone/>
              <a:defRPr>
                <a:solidFill>
                  <a:schemeClr val="lt1"/>
                </a:solidFill>
              </a:defRPr>
            </a:lvl6pPr>
            <a:lvl7pPr lvl="6">
              <a:lnSpc>
                <a:spcPct val="80000"/>
              </a:lnSpc>
              <a:spcBef>
                <a:spcPts val="0"/>
              </a:spcBef>
              <a:spcAft>
                <a:spcPts val="0"/>
              </a:spcAft>
              <a:buClr>
                <a:schemeClr val="lt1"/>
              </a:buClr>
              <a:buSzPts val="1400"/>
              <a:buNone/>
              <a:defRPr>
                <a:solidFill>
                  <a:schemeClr val="lt1"/>
                </a:solidFill>
              </a:defRPr>
            </a:lvl7pPr>
            <a:lvl8pPr lvl="7">
              <a:lnSpc>
                <a:spcPct val="80000"/>
              </a:lnSpc>
              <a:spcBef>
                <a:spcPts val="0"/>
              </a:spcBef>
              <a:spcAft>
                <a:spcPts val="0"/>
              </a:spcAft>
              <a:buClr>
                <a:schemeClr val="lt1"/>
              </a:buClr>
              <a:buSzPts val="1400"/>
              <a:buNone/>
              <a:defRPr>
                <a:solidFill>
                  <a:schemeClr val="lt1"/>
                </a:solidFill>
              </a:defRPr>
            </a:lvl8pPr>
            <a:lvl9pPr lvl="8">
              <a:lnSpc>
                <a:spcPct val="80000"/>
              </a:lnSpc>
              <a:spcBef>
                <a:spcPts val="0"/>
              </a:spcBef>
              <a:spcAft>
                <a:spcPts val="0"/>
              </a:spcAft>
              <a:buClr>
                <a:schemeClr val="lt1"/>
              </a:buClr>
              <a:buSzPts val="1400"/>
              <a:buNone/>
              <a:defRPr>
                <a:solidFill>
                  <a:schemeClr val="lt1"/>
                </a:solidFill>
              </a:defRPr>
            </a:lvl9pPr>
          </a:lstStyle>
          <a:p>
            <a:endParaRPr/>
          </a:p>
        </p:txBody>
      </p:sp>
      <p:sp>
        <p:nvSpPr>
          <p:cNvPr id="229" name="Google Shape;229;p32"/>
          <p:cNvSpPr txBox="1">
            <a:spLocks noGrp="1"/>
          </p:cNvSpPr>
          <p:nvPr>
            <p:ph type="subTitle" idx="4"/>
          </p:nvPr>
        </p:nvSpPr>
        <p:spPr>
          <a:xfrm>
            <a:off x="415725" y="291000"/>
            <a:ext cx="2437200" cy="10365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32"/>
          <p:cNvSpPr txBox="1">
            <a:spLocks noGrp="1"/>
          </p:cNvSpPr>
          <p:nvPr>
            <p:ph type="subTitle" idx="5"/>
          </p:nvPr>
        </p:nvSpPr>
        <p:spPr>
          <a:xfrm>
            <a:off x="6292475" y="2831325"/>
            <a:ext cx="2437200" cy="10365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1" name="Google Shape;231;p32"/>
          <p:cNvSpPr txBox="1">
            <a:spLocks noGrp="1"/>
          </p:cNvSpPr>
          <p:nvPr>
            <p:ph type="title"/>
          </p:nvPr>
        </p:nvSpPr>
        <p:spPr>
          <a:xfrm>
            <a:off x="3357469" y="375900"/>
            <a:ext cx="2492700" cy="10092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4800"/>
              <a:buNone/>
              <a:defRPr sz="48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a:p>
        </p:txBody>
      </p:sp>
      <p:sp>
        <p:nvSpPr>
          <p:cNvPr id="232" name="Google Shape;232;p32"/>
          <p:cNvSpPr txBox="1">
            <a:spLocks noGrp="1"/>
          </p:cNvSpPr>
          <p:nvPr>
            <p:ph type="body" idx="6"/>
          </p:nvPr>
        </p:nvSpPr>
        <p:spPr>
          <a:xfrm>
            <a:off x="3321050" y="1395000"/>
            <a:ext cx="2384400" cy="23952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3" name="Google Shape;233;p32"/>
          <p:cNvSpPr txBox="1">
            <a:spLocks noGrp="1"/>
          </p:cNvSpPr>
          <p:nvPr>
            <p:ph type="body" idx="7"/>
          </p:nvPr>
        </p:nvSpPr>
        <p:spPr>
          <a:xfrm>
            <a:off x="228600" y="4707375"/>
            <a:ext cx="2936700" cy="4362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234" name="Google Shape;234;p32"/>
          <p:cNvSpPr txBox="1"/>
          <p:nvPr/>
        </p:nvSpPr>
        <p:spPr>
          <a:xfrm>
            <a:off x="5915400" y="4707300"/>
            <a:ext cx="3000000" cy="44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Page </a:t>
            </a:r>
            <a:fld id="{00000000-1234-1234-1234-123412341234}" type="slidenum">
              <a:rPr lang="en" sz="1000">
                <a:solidFill>
                  <a:schemeClr val="lt1"/>
                </a:solidFill>
                <a:latin typeface="Public Sans"/>
                <a:ea typeface="Public Sans"/>
                <a:cs typeface="Public Sans"/>
                <a:sym typeface="Public Sans"/>
              </a:rPr>
              <a:t>‹#›</a:t>
            </a:fld>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am">
  <p:cSld name="Team">
    <p:bg>
      <p:bgPr>
        <a:solidFill>
          <a:schemeClr val="dk1"/>
        </a:solidFill>
        <a:effectLst/>
      </p:bgPr>
    </p:bg>
    <p:spTree>
      <p:nvGrpSpPr>
        <p:cNvPr id="1" name="Shape 235"/>
        <p:cNvGrpSpPr/>
        <p:nvPr/>
      </p:nvGrpSpPr>
      <p:grpSpPr>
        <a:xfrm>
          <a:off x="0" y="0"/>
          <a:ext cx="0" cy="0"/>
          <a:chOff x="0" y="0"/>
          <a:chExt cx="0" cy="0"/>
        </a:xfrm>
      </p:grpSpPr>
      <p:sp>
        <p:nvSpPr>
          <p:cNvPr id="236" name="Google Shape;236;p33"/>
          <p:cNvSpPr txBox="1">
            <a:spLocks noGrp="1"/>
          </p:cNvSpPr>
          <p:nvPr>
            <p:ph type="subTitle" idx="1"/>
          </p:nvPr>
        </p:nvSpPr>
        <p:spPr>
          <a:xfrm>
            <a:off x="228600" y="3858425"/>
            <a:ext cx="2202600" cy="8490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237" name="Google Shape;237;p33"/>
          <p:cNvSpPr>
            <a:spLocks noGrp="1"/>
          </p:cNvSpPr>
          <p:nvPr>
            <p:ph type="pic" idx="2"/>
          </p:nvPr>
        </p:nvSpPr>
        <p:spPr>
          <a:xfrm>
            <a:off x="3351555" y="177475"/>
            <a:ext cx="1150800" cy="1150800"/>
          </a:xfrm>
          <a:prstGeom prst="roundRect">
            <a:avLst>
              <a:gd name="adj" fmla="val 16667"/>
            </a:avLst>
          </a:prstGeom>
          <a:noFill/>
          <a:ln>
            <a:noFill/>
          </a:ln>
        </p:spPr>
      </p:sp>
      <p:sp>
        <p:nvSpPr>
          <p:cNvPr id="238" name="Google Shape;238;p33"/>
          <p:cNvSpPr>
            <a:spLocks noGrp="1"/>
          </p:cNvSpPr>
          <p:nvPr>
            <p:ph type="pic" idx="3"/>
          </p:nvPr>
        </p:nvSpPr>
        <p:spPr>
          <a:xfrm>
            <a:off x="4641661" y="177475"/>
            <a:ext cx="1150800" cy="1150800"/>
          </a:xfrm>
          <a:prstGeom prst="roundRect">
            <a:avLst>
              <a:gd name="adj" fmla="val 16667"/>
            </a:avLst>
          </a:prstGeom>
          <a:noFill/>
          <a:ln>
            <a:noFill/>
          </a:ln>
        </p:spPr>
      </p:sp>
      <p:sp>
        <p:nvSpPr>
          <p:cNvPr id="239" name="Google Shape;239;p33"/>
          <p:cNvSpPr>
            <a:spLocks noGrp="1"/>
          </p:cNvSpPr>
          <p:nvPr>
            <p:ph type="pic" idx="4"/>
          </p:nvPr>
        </p:nvSpPr>
        <p:spPr>
          <a:xfrm>
            <a:off x="2061450" y="1818190"/>
            <a:ext cx="1150800" cy="1150800"/>
          </a:xfrm>
          <a:prstGeom prst="roundRect">
            <a:avLst>
              <a:gd name="adj" fmla="val 16667"/>
            </a:avLst>
          </a:prstGeom>
          <a:noFill/>
          <a:ln>
            <a:noFill/>
          </a:ln>
        </p:spPr>
      </p:sp>
      <p:sp>
        <p:nvSpPr>
          <p:cNvPr id="240" name="Google Shape;240;p33"/>
          <p:cNvSpPr>
            <a:spLocks noGrp="1"/>
          </p:cNvSpPr>
          <p:nvPr>
            <p:ph type="pic" idx="5"/>
          </p:nvPr>
        </p:nvSpPr>
        <p:spPr>
          <a:xfrm>
            <a:off x="3351555" y="1818190"/>
            <a:ext cx="1150800" cy="1150800"/>
          </a:xfrm>
          <a:prstGeom prst="roundRect">
            <a:avLst>
              <a:gd name="adj" fmla="val 16667"/>
            </a:avLst>
          </a:prstGeom>
          <a:noFill/>
          <a:ln>
            <a:noFill/>
          </a:ln>
        </p:spPr>
      </p:sp>
      <p:sp>
        <p:nvSpPr>
          <p:cNvPr id="241" name="Google Shape;241;p33"/>
          <p:cNvSpPr>
            <a:spLocks noGrp="1"/>
          </p:cNvSpPr>
          <p:nvPr>
            <p:ph type="pic" idx="6"/>
          </p:nvPr>
        </p:nvSpPr>
        <p:spPr>
          <a:xfrm>
            <a:off x="4641661" y="1818190"/>
            <a:ext cx="1150800" cy="1150800"/>
          </a:xfrm>
          <a:prstGeom prst="roundRect">
            <a:avLst>
              <a:gd name="adj" fmla="val 16667"/>
            </a:avLst>
          </a:prstGeom>
          <a:noFill/>
          <a:ln>
            <a:noFill/>
          </a:ln>
        </p:spPr>
      </p:sp>
      <p:sp>
        <p:nvSpPr>
          <p:cNvPr id="242" name="Google Shape;242;p33"/>
          <p:cNvSpPr>
            <a:spLocks noGrp="1"/>
          </p:cNvSpPr>
          <p:nvPr>
            <p:ph type="pic" idx="7"/>
          </p:nvPr>
        </p:nvSpPr>
        <p:spPr>
          <a:xfrm>
            <a:off x="5931766" y="1818190"/>
            <a:ext cx="1150800" cy="1150800"/>
          </a:xfrm>
          <a:prstGeom prst="roundRect">
            <a:avLst>
              <a:gd name="adj" fmla="val 16667"/>
            </a:avLst>
          </a:prstGeom>
          <a:noFill/>
          <a:ln>
            <a:noFill/>
          </a:ln>
        </p:spPr>
      </p:sp>
      <p:sp>
        <p:nvSpPr>
          <p:cNvPr id="243" name="Google Shape;243;p33"/>
          <p:cNvSpPr txBox="1">
            <a:spLocks noGrp="1"/>
          </p:cNvSpPr>
          <p:nvPr>
            <p:ph type="body" idx="8"/>
          </p:nvPr>
        </p:nvSpPr>
        <p:spPr>
          <a:xfrm>
            <a:off x="3351550" y="1328275"/>
            <a:ext cx="1150800" cy="2601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244" name="Google Shape;244;p33"/>
          <p:cNvSpPr txBox="1">
            <a:spLocks noGrp="1"/>
          </p:cNvSpPr>
          <p:nvPr>
            <p:ph type="body" idx="9"/>
          </p:nvPr>
        </p:nvSpPr>
        <p:spPr>
          <a:xfrm>
            <a:off x="4641650" y="1328275"/>
            <a:ext cx="1150800" cy="2601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245" name="Google Shape;245;p33"/>
          <p:cNvSpPr txBox="1">
            <a:spLocks noGrp="1"/>
          </p:cNvSpPr>
          <p:nvPr>
            <p:ph type="body" idx="13"/>
          </p:nvPr>
        </p:nvSpPr>
        <p:spPr>
          <a:xfrm>
            <a:off x="2061425" y="2978988"/>
            <a:ext cx="1150800" cy="2601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246" name="Google Shape;246;p33"/>
          <p:cNvSpPr txBox="1">
            <a:spLocks noGrp="1"/>
          </p:cNvSpPr>
          <p:nvPr>
            <p:ph type="body" idx="14"/>
          </p:nvPr>
        </p:nvSpPr>
        <p:spPr>
          <a:xfrm>
            <a:off x="3351525" y="2978988"/>
            <a:ext cx="1150800" cy="2601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247" name="Google Shape;247;p33"/>
          <p:cNvSpPr txBox="1">
            <a:spLocks noGrp="1"/>
          </p:cNvSpPr>
          <p:nvPr>
            <p:ph type="body" idx="15"/>
          </p:nvPr>
        </p:nvSpPr>
        <p:spPr>
          <a:xfrm>
            <a:off x="4641650" y="2968988"/>
            <a:ext cx="1150800" cy="2601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248" name="Google Shape;248;p33"/>
          <p:cNvSpPr txBox="1">
            <a:spLocks noGrp="1"/>
          </p:cNvSpPr>
          <p:nvPr>
            <p:ph type="body" idx="16"/>
          </p:nvPr>
        </p:nvSpPr>
        <p:spPr>
          <a:xfrm>
            <a:off x="5931775" y="2968988"/>
            <a:ext cx="1150800" cy="2601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249" name="Google Shape;249;p33"/>
          <p:cNvSpPr>
            <a:spLocks noGrp="1"/>
          </p:cNvSpPr>
          <p:nvPr>
            <p:ph type="pic" idx="17"/>
          </p:nvPr>
        </p:nvSpPr>
        <p:spPr>
          <a:xfrm>
            <a:off x="2706505" y="3468915"/>
            <a:ext cx="1150800" cy="1150800"/>
          </a:xfrm>
          <a:prstGeom prst="roundRect">
            <a:avLst>
              <a:gd name="adj" fmla="val 16667"/>
            </a:avLst>
          </a:prstGeom>
          <a:noFill/>
          <a:ln>
            <a:noFill/>
          </a:ln>
        </p:spPr>
      </p:sp>
      <p:sp>
        <p:nvSpPr>
          <p:cNvPr id="250" name="Google Shape;250;p33"/>
          <p:cNvSpPr>
            <a:spLocks noGrp="1"/>
          </p:cNvSpPr>
          <p:nvPr>
            <p:ph type="pic" idx="18"/>
          </p:nvPr>
        </p:nvSpPr>
        <p:spPr>
          <a:xfrm>
            <a:off x="3996611" y="3468915"/>
            <a:ext cx="1150800" cy="1150800"/>
          </a:xfrm>
          <a:prstGeom prst="roundRect">
            <a:avLst>
              <a:gd name="adj" fmla="val 16667"/>
            </a:avLst>
          </a:prstGeom>
          <a:noFill/>
          <a:ln>
            <a:noFill/>
          </a:ln>
        </p:spPr>
      </p:sp>
      <p:sp>
        <p:nvSpPr>
          <p:cNvPr id="251" name="Google Shape;251;p33"/>
          <p:cNvSpPr>
            <a:spLocks noGrp="1"/>
          </p:cNvSpPr>
          <p:nvPr>
            <p:ph type="pic" idx="19"/>
          </p:nvPr>
        </p:nvSpPr>
        <p:spPr>
          <a:xfrm>
            <a:off x="5286716" y="3468915"/>
            <a:ext cx="1150800" cy="1150800"/>
          </a:xfrm>
          <a:prstGeom prst="roundRect">
            <a:avLst>
              <a:gd name="adj" fmla="val 16667"/>
            </a:avLst>
          </a:prstGeom>
          <a:noFill/>
          <a:ln>
            <a:noFill/>
          </a:ln>
        </p:spPr>
      </p:sp>
      <p:sp>
        <p:nvSpPr>
          <p:cNvPr id="252" name="Google Shape;252;p33"/>
          <p:cNvSpPr txBox="1">
            <a:spLocks noGrp="1"/>
          </p:cNvSpPr>
          <p:nvPr>
            <p:ph type="body" idx="20"/>
          </p:nvPr>
        </p:nvSpPr>
        <p:spPr>
          <a:xfrm>
            <a:off x="2706475" y="4629713"/>
            <a:ext cx="1150800" cy="2601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253" name="Google Shape;253;p33"/>
          <p:cNvSpPr txBox="1">
            <a:spLocks noGrp="1"/>
          </p:cNvSpPr>
          <p:nvPr>
            <p:ph type="body" idx="21"/>
          </p:nvPr>
        </p:nvSpPr>
        <p:spPr>
          <a:xfrm>
            <a:off x="3996600" y="4619713"/>
            <a:ext cx="1150800" cy="2601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254" name="Google Shape;254;p33"/>
          <p:cNvSpPr txBox="1">
            <a:spLocks noGrp="1"/>
          </p:cNvSpPr>
          <p:nvPr>
            <p:ph type="body" idx="22"/>
          </p:nvPr>
        </p:nvSpPr>
        <p:spPr>
          <a:xfrm>
            <a:off x="5286725" y="4619713"/>
            <a:ext cx="1150800" cy="2601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255" name="Google Shape;255;p33"/>
          <p:cNvSpPr txBox="1">
            <a:spLocks noGrp="1"/>
          </p:cNvSpPr>
          <p:nvPr>
            <p:ph type="body" idx="23"/>
          </p:nvPr>
        </p:nvSpPr>
        <p:spPr>
          <a:xfrm>
            <a:off x="228600" y="4707375"/>
            <a:ext cx="2936700" cy="4362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256" name="Google Shape;256;p33"/>
          <p:cNvSpPr txBox="1"/>
          <p:nvPr/>
        </p:nvSpPr>
        <p:spPr>
          <a:xfrm>
            <a:off x="5915400" y="4707300"/>
            <a:ext cx="3000000" cy="44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Page </a:t>
            </a:r>
            <a:fld id="{00000000-1234-1234-1234-123412341234}" type="slidenum">
              <a:rPr lang="en" sz="1000">
                <a:solidFill>
                  <a:schemeClr val="lt1"/>
                </a:solidFill>
                <a:latin typeface="Public Sans"/>
                <a:ea typeface="Public Sans"/>
                <a:cs typeface="Public Sans"/>
                <a:sym typeface="Public Sans"/>
              </a:rPr>
              <a:t>‹#›</a:t>
            </a:fld>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Role Overview">
  <p:cSld name="Role Overview">
    <p:bg>
      <p:bgPr>
        <a:solidFill>
          <a:schemeClr val="dk1"/>
        </a:solidFill>
        <a:effectLst/>
      </p:bgPr>
    </p:bg>
    <p:spTree>
      <p:nvGrpSpPr>
        <p:cNvPr id="1" name="Shape 257"/>
        <p:cNvGrpSpPr/>
        <p:nvPr/>
      </p:nvGrpSpPr>
      <p:grpSpPr>
        <a:xfrm>
          <a:off x="0" y="0"/>
          <a:ext cx="0" cy="0"/>
          <a:chOff x="0" y="0"/>
          <a:chExt cx="0" cy="0"/>
        </a:xfrm>
      </p:grpSpPr>
      <p:sp>
        <p:nvSpPr>
          <p:cNvPr id="258" name="Google Shape;258;p34"/>
          <p:cNvSpPr/>
          <p:nvPr/>
        </p:nvSpPr>
        <p:spPr>
          <a:xfrm>
            <a:off x="228600" y="223500"/>
            <a:ext cx="2080200" cy="2892600"/>
          </a:xfrm>
          <a:prstGeom prst="roundRect">
            <a:avLst>
              <a:gd name="adj" fmla="val 7166"/>
            </a:avLst>
          </a:prstGeom>
          <a:solidFill>
            <a:schemeClr val="lt2"/>
          </a:solid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SzPts val="1000"/>
              <a:buFont typeface="Public Sans"/>
              <a:buNone/>
            </a:pPr>
            <a:endParaRPr>
              <a:latin typeface="Public Sans"/>
              <a:ea typeface="Public Sans"/>
              <a:cs typeface="Public Sans"/>
              <a:sym typeface="Public Sans"/>
            </a:endParaRPr>
          </a:p>
        </p:txBody>
      </p:sp>
      <p:sp>
        <p:nvSpPr>
          <p:cNvPr id="259" name="Google Shape;259;p34"/>
          <p:cNvSpPr txBox="1">
            <a:spLocks noGrp="1"/>
          </p:cNvSpPr>
          <p:nvPr>
            <p:ph type="body" idx="1"/>
          </p:nvPr>
        </p:nvSpPr>
        <p:spPr>
          <a:xfrm>
            <a:off x="228600" y="4707375"/>
            <a:ext cx="2936700" cy="4362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260" name="Google Shape;260;p34"/>
          <p:cNvSpPr txBox="1">
            <a:spLocks noGrp="1"/>
          </p:cNvSpPr>
          <p:nvPr>
            <p:ph type="body" idx="2"/>
          </p:nvPr>
        </p:nvSpPr>
        <p:spPr>
          <a:xfrm>
            <a:off x="5373925" y="3376450"/>
            <a:ext cx="3541500" cy="10497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261" name="Google Shape;261;p34"/>
          <p:cNvSpPr txBox="1">
            <a:spLocks noGrp="1"/>
          </p:cNvSpPr>
          <p:nvPr>
            <p:ph type="body" idx="3"/>
          </p:nvPr>
        </p:nvSpPr>
        <p:spPr>
          <a:xfrm>
            <a:off x="280150" y="320950"/>
            <a:ext cx="1916400" cy="23124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62" name="Google Shape;262;p34"/>
          <p:cNvSpPr/>
          <p:nvPr/>
        </p:nvSpPr>
        <p:spPr>
          <a:xfrm>
            <a:off x="2431100" y="223500"/>
            <a:ext cx="2080200" cy="2892600"/>
          </a:xfrm>
          <a:prstGeom prst="roundRect">
            <a:avLst>
              <a:gd name="adj" fmla="val 7166"/>
            </a:avLst>
          </a:prstGeom>
          <a:solidFill>
            <a:schemeClr val="lt2"/>
          </a:solid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SzPts val="1000"/>
              <a:buFont typeface="Public Sans"/>
              <a:buNone/>
            </a:pPr>
            <a:endParaRPr>
              <a:latin typeface="Public Sans"/>
              <a:ea typeface="Public Sans"/>
              <a:cs typeface="Public Sans"/>
              <a:sym typeface="Public Sans"/>
            </a:endParaRPr>
          </a:p>
        </p:txBody>
      </p:sp>
      <p:sp>
        <p:nvSpPr>
          <p:cNvPr id="263" name="Google Shape;263;p34"/>
          <p:cNvSpPr txBox="1">
            <a:spLocks noGrp="1"/>
          </p:cNvSpPr>
          <p:nvPr>
            <p:ph type="body" idx="4"/>
          </p:nvPr>
        </p:nvSpPr>
        <p:spPr>
          <a:xfrm>
            <a:off x="2482650" y="320950"/>
            <a:ext cx="1916400" cy="23124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64" name="Google Shape;264;p34"/>
          <p:cNvSpPr/>
          <p:nvPr/>
        </p:nvSpPr>
        <p:spPr>
          <a:xfrm>
            <a:off x="4633600" y="223500"/>
            <a:ext cx="2080200" cy="2892600"/>
          </a:xfrm>
          <a:prstGeom prst="roundRect">
            <a:avLst>
              <a:gd name="adj" fmla="val 7166"/>
            </a:avLst>
          </a:prstGeom>
          <a:solidFill>
            <a:schemeClr val="lt2"/>
          </a:solid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SzPts val="1000"/>
              <a:buFont typeface="Public Sans"/>
              <a:buNone/>
            </a:pPr>
            <a:endParaRPr>
              <a:latin typeface="Public Sans"/>
              <a:ea typeface="Public Sans"/>
              <a:cs typeface="Public Sans"/>
              <a:sym typeface="Public Sans"/>
            </a:endParaRPr>
          </a:p>
        </p:txBody>
      </p:sp>
      <p:sp>
        <p:nvSpPr>
          <p:cNvPr id="265" name="Google Shape;265;p34"/>
          <p:cNvSpPr txBox="1">
            <a:spLocks noGrp="1"/>
          </p:cNvSpPr>
          <p:nvPr>
            <p:ph type="body" idx="5"/>
          </p:nvPr>
        </p:nvSpPr>
        <p:spPr>
          <a:xfrm>
            <a:off x="4685150" y="320950"/>
            <a:ext cx="1916400" cy="23124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66" name="Google Shape;266;p34"/>
          <p:cNvSpPr/>
          <p:nvPr/>
        </p:nvSpPr>
        <p:spPr>
          <a:xfrm>
            <a:off x="6836100" y="223500"/>
            <a:ext cx="2080200" cy="2892600"/>
          </a:xfrm>
          <a:prstGeom prst="roundRect">
            <a:avLst>
              <a:gd name="adj" fmla="val 7166"/>
            </a:avLst>
          </a:prstGeom>
          <a:solidFill>
            <a:schemeClr val="lt2"/>
          </a:solid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SzPts val="1000"/>
              <a:buFont typeface="Public Sans"/>
              <a:buNone/>
            </a:pPr>
            <a:endParaRPr>
              <a:latin typeface="Public Sans"/>
              <a:ea typeface="Public Sans"/>
              <a:cs typeface="Public Sans"/>
              <a:sym typeface="Public Sans"/>
            </a:endParaRPr>
          </a:p>
        </p:txBody>
      </p:sp>
      <p:sp>
        <p:nvSpPr>
          <p:cNvPr id="267" name="Google Shape;267;p34"/>
          <p:cNvSpPr txBox="1">
            <a:spLocks noGrp="1"/>
          </p:cNvSpPr>
          <p:nvPr>
            <p:ph type="body" idx="6"/>
          </p:nvPr>
        </p:nvSpPr>
        <p:spPr>
          <a:xfrm>
            <a:off x="6887650" y="320950"/>
            <a:ext cx="1916400" cy="23124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68" name="Google Shape;268;p34"/>
          <p:cNvSpPr txBox="1">
            <a:spLocks noGrp="1"/>
          </p:cNvSpPr>
          <p:nvPr>
            <p:ph type="subTitle" idx="7"/>
          </p:nvPr>
        </p:nvSpPr>
        <p:spPr>
          <a:xfrm>
            <a:off x="280150" y="2543875"/>
            <a:ext cx="1799400" cy="499500"/>
          </a:xfrm>
          <a:prstGeom prst="rect">
            <a:avLst/>
          </a:prstGeom>
        </p:spPr>
        <p:txBody>
          <a:bodyPr spcFirstLastPara="1" wrap="square" lIns="91425" tIns="91425" rIns="91425" bIns="91425" anchor="b" anchorCtr="0">
            <a:noAutofit/>
          </a:bodyPr>
          <a:lstStyle>
            <a:lvl1pPr lvl="0">
              <a:spcBef>
                <a:spcPts val="0"/>
              </a:spcBef>
              <a:spcAft>
                <a:spcPts val="0"/>
              </a:spcAft>
              <a:buSzPts val="1000"/>
              <a:buNone/>
              <a:defRPr sz="1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34"/>
          <p:cNvSpPr txBox="1">
            <a:spLocks noGrp="1"/>
          </p:cNvSpPr>
          <p:nvPr>
            <p:ph type="subTitle" idx="8"/>
          </p:nvPr>
        </p:nvSpPr>
        <p:spPr>
          <a:xfrm>
            <a:off x="2482650" y="2543875"/>
            <a:ext cx="1799400" cy="499500"/>
          </a:xfrm>
          <a:prstGeom prst="rect">
            <a:avLst/>
          </a:prstGeom>
        </p:spPr>
        <p:txBody>
          <a:bodyPr spcFirstLastPara="1" wrap="square" lIns="91425" tIns="91425" rIns="91425" bIns="91425" anchor="b" anchorCtr="0">
            <a:noAutofit/>
          </a:bodyPr>
          <a:lstStyle>
            <a:lvl1pPr lvl="0">
              <a:spcBef>
                <a:spcPts val="0"/>
              </a:spcBef>
              <a:spcAft>
                <a:spcPts val="0"/>
              </a:spcAft>
              <a:buSzPts val="1000"/>
              <a:buNone/>
              <a:defRPr sz="1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0" name="Google Shape;270;p34"/>
          <p:cNvSpPr txBox="1">
            <a:spLocks noGrp="1"/>
          </p:cNvSpPr>
          <p:nvPr>
            <p:ph type="subTitle" idx="9"/>
          </p:nvPr>
        </p:nvSpPr>
        <p:spPr>
          <a:xfrm>
            <a:off x="4685150" y="2543875"/>
            <a:ext cx="1799400" cy="499500"/>
          </a:xfrm>
          <a:prstGeom prst="rect">
            <a:avLst/>
          </a:prstGeom>
        </p:spPr>
        <p:txBody>
          <a:bodyPr spcFirstLastPara="1" wrap="square" lIns="91425" tIns="91425" rIns="91425" bIns="91425" anchor="b" anchorCtr="0">
            <a:noAutofit/>
          </a:bodyPr>
          <a:lstStyle>
            <a:lvl1pPr lvl="0">
              <a:spcBef>
                <a:spcPts val="0"/>
              </a:spcBef>
              <a:spcAft>
                <a:spcPts val="0"/>
              </a:spcAft>
              <a:buSzPts val="1000"/>
              <a:buNone/>
              <a:defRPr sz="1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 name="Google Shape;271;p34"/>
          <p:cNvSpPr txBox="1">
            <a:spLocks noGrp="1"/>
          </p:cNvSpPr>
          <p:nvPr>
            <p:ph type="subTitle" idx="13"/>
          </p:nvPr>
        </p:nvSpPr>
        <p:spPr>
          <a:xfrm>
            <a:off x="6887650" y="2543875"/>
            <a:ext cx="1799400" cy="499500"/>
          </a:xfrm>
          <a:prstGeom prst="rect">
            <a:avLst/>
          </a:prstGeom>
        </p:spPr>
        <p:txBody>
          <a:bodyPr spcFirstLastPara="1" wrap="square" lIns="91425" tIns="91425" rIns="91425" bIns="91425" anchor="b" anchorCtr="0">
            <a:noAutofit/>
          </a:bodyPr>
          <a:lstStyle>
            <a:lvl1pPr lvl="0">
              <a:spcBef>
                <a:spcPts val="0"/>
              </a:spcBef>
              <a:spcAft>
                <a:spcPts val="0"/>
              </a:spcAft>
              <a:buSzPts val="1000"/>
              <a:buNone/>
              <a:defRPr sz="1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 name="Google Shape;272;p34"/>
          <p:cNvSpPr txBox="1">
            <a:spLocks noGrp="1"/>
          </p:cNvSpPr>
          <p:nvPr>
            <p:ph type="subTitle" idx="14"/>
          </p:nvPr>
        </p:nvSpPr>
        <p:spPr>
          <a:xfrm>
            <a:off x="235025" y="3723400"/>
            <a:ext cx="3541500" cy="9840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chemeClr val="lt1"/>
              </a:buClr>
              <a:buSzPts val="3600"/>
              <a:buNone/>
              <a:defRPr>
                <a:solidFill>
                  <a:schemeClr val="lt1"/>
                </a:solidFill>
              </a:defRPr>
            </a:lvl1pPr>
            <a:lvl2pPr lvl="1">
              <a:lnSpc>
                <a:spcPct val="80000"/>
              </a:lnSpc>
              <a:spcBef>
                <a:spcPts val="0"/>
              </a:spcBef>
              <a:spcAft>
                <a:spcPts val="0"/>
              </a:spcAft>
              <a:buClr>
                <a:schemeClr val="lt1"/>
              </a:buClr>
              <a:buSzPts val="1400"/>
              <a:buNone/>
              <a:defRPr>
                <a:solidFill>
                  <a:schemeClr val="lt1"/>
                </a:solidFill>
              </a:defRPr>
            </a:lvl2pPr>
            <a:lvl3pPr lvl="2">
              <a:lnSpc>
                <a:spcPct val="80000"/>
              </a:lnSpc>
              <a:spcBef>
                <a:spcPts val="0"/>
              </a:spcBef>
              <a:spcAft>
                <a:spcPts val="0"/>
              </a:spcAft>
              <a:buClr>
                <a:schemeClr val="lt1"/>
              </a:buClr>
              <a:buSzPts val="1400"/>
              <a:buNone/>
              <a:defRPr>
                <a:solidFill>
                  <a:schemeClr val="lt1"/>
                </a:solidFill>
              </a:defRPr>
            </a:lvl3pPr>
            <a:lvl4pPr lvl="3">
              <a:lnSpc>
                <a:spcPct val="80000"/>
              </a:lnSpc>
              <a:spcBef>
                <a:spcPts val="0"/>
              </a:spcBef>
              <a:spcAft>
                <a:spcPts val="0"/>
              </a:spcAft>
              <a:buClr>
                <a:schemeClr val="lt1"/>
              </a:buClr>
              <a:buSzPts val="1400"/>
              <a:buNone/>
              <a:defRPr>
                <a:solidFill>
                  <a:schemeClr val="lt1"/>
                </a:solidFill>
              </a:defRPr>
            </a:lvl4pPr>
            <a:lvl5pPr lvl="4">
              <a:lnSpc>
                <a:spcPct val="80000"/>
              </a:lnSpc>
              <a:spcBef>
                <a:spcPts val="0"/>
              </a:spcBef>
              <a:spcAft>
                <a:spcPts val="0"/>
              </a:spcAft>
              <a:buClr>
                <a:schemeClr val="lt1"/>
              </a:buClr>
              <a:buSzPts val="1400"/>
              <a:buNone/>
              <a:defRPr>
                <a:solidFill>
                  <a:schemeClr val="lt1"/>
                </a:solidFill>
              </a:defRPr>
            </a:lvl5pPr>
            <a:lvl6pPr lvl="5">
              <a:lnSpc>
                <a:spcPct val="80000"/>
              </a:lnSpc>
              <a:spcBef>
                <a:spcPts val="0"/>
              </a:spcBef>
              <a:spcAft>
                <a:spcPts val="0"/>
              </a:spcAft>
              <a:buClr>
                <a:schemeClr val="lt1"/>
              </a:buClr>
              <a:buSzPts val="1400"/>
              <a:buNone/>
              <a:defRPr>
                <a:solidFill>
                  <a:schemeClr val="lt1"/>
                </a:solidFill>
              </a:defRPr>
            </a:lvl6pPr>
            <a:lvl7pPr lvl="6">
              <a:lnSpc>
                <a:spcPct val="80000"/>
              </a:lnSpc>
              <a:spcBef>
                <a:spcPts val="0"/>
              </a:spcBef>
              <a:spcAft>
                <a:spcPts val="0"/>
              </a:spcAft>
              <a:buClr>
                <a:schemeClr val="lt1"/>
              </a:buClr>
              <a:buSzPts val="1400"/>
              <a:buNone/>
              <a:defRPr>
                <a:solidFill>
                  <a:schemeClr val="lt1"/>
                </a:solidFill>
              </a:defRPr>
            </a:lvl7pPr>
            <a:lvl8pPr lvl="7">
              <a:lnSpc>
                <a:spcPct val="80000"/>
              </a:lnSpc>
              <a:spcBef>
                <a:spcPts val="0"/>
              </a:spcBef>
              <a:spcAft>
                <a:spcPts val="0"/>
              </a:spcAft>
              <a:buClr>
                <a:schemeClr val="lt1"/>
              </a:buClr>
              <a:buSzPts val="1400"/>
              <a:buNone/>
              <a:defRPr>
                <a:solidFill>
                  <a:schemeClr val="lt1"/>
                </a:solidFill>
              </a:defRPr>
            </a:lvl8pPr>
            <a:lvl9pPr lvl="8">
              <a:lnSpc>
                <a:spcPct val="80000"/>
              </a:lnSpc>
              <a:spcBef>
                <a:spcPts val="0"/>
              </a:spcBef>
              <a:spcAft>
                <a:spcPts val="0"/>
              </a:spcAft>
              <a:buClr>
                <a:schemeClr val="lt1"/>
              </a:buClr>
              <a:buSzPts val="1400"/>
              <a:buNone/>
              <a:defRPr>
                <a:solidFill>
                  <a:schemeClr val="lt1"/>
                </a:solidFill>
              </a:defRPr>
            </a:lvl9pPr>
          </a:lstStyle>
          <a:p>
            <a:endParaRPr/>
          </a:p>
        </p:txBody>
      </p:sp>
      <p:sp>
        <p:nvSpPr>
          <p:cNvPr id="273" name="Google Shape;273;p34"/>
          <p:cNvSpPr txBox="1"/>
          <p:nvPr/>
        </p:nvSpPr>
        <p:spPr>
          <a:xfrm>
            <a:off x="5915400" y="4707300"/>
            <a:ext cx="3000000" cy="44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Page </a:t>
            </a:r>
            <a:fld id="{00000000-1234-1234-1234-123412341234}" type="slidenum">
              <a:rPr lang="en" sz="1000">
                <a:solidFill>
                  <a:schemeClr val="lt1"/>
                </a:solidFill>
                <a:latin typeface="Public Sans"/>
                <a:ea typeface="Public Sans"/>
                <a:cs typeface="Public Sans"/>
                <a:sym typeface="Public Sans"/>
              </a:rPr>
              <a:t>‹#›</a:t>
            </a:fld>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General Rules" type="blank">
  <p:cSld name="General Rules">
    <p:bg>
      <p:bgPr>
        <a:solidFill>
          <a:schemeClr val="dk1"/>
        </a:solidFill>
        <a:effectLst/>
      </p:bgPr>
    </p:bg>
    <p:spTree>
      <p:nvGrpSpPr>
        <p:cNvPr id="1" name="Shape 274"/>
        <p:cNvGrpSpPr/>
        <p:nvPr/>
      </p:nvGrpSpPr>
      <p:grpSpPr>
        <a:xfrm>
          <a:off x="0" y="0"/>
          <a:ext cx="0" cy="0"/>
          <a:chOff x="0" y="0"/>
          <a:chExt cx="0" cy="0"/>
        </a:xfrm>
      </p:grpSpPr>
      <p:sp>
        <p:nvSpPr>
          <p:cNvPr id="275" name="Google Shape;275;p35"/>
          <p:cNvSpPr txBox="1">
            <a:spLocks noGrp="1"/>
          </p:cNvSpPr>
          <p:nvPr>
            <p:ph type="body" idx="1"/>
          </p:nvPr>
        </p:nvSpPr>
        <p:spPr>
          <a:xfrm>
            <a:off x="228600" y="223500"/>
            <a:ext cx="4280700" cy="1402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lt1"/>
              </a:buClr>
              <a:buSzPts val="1800"/>
              <a:buChar char="●"/>
              <a:defRPr sz="1800">
                <a:solidFill>
                  <a:schemeClr val="lt1"/>
                </a:solidFill>
              </a:defRPr>
            </a:lvl1pPr>
            <a:lvl2pPr marL="914400" lvl="1" indent="-342900">
              <a:spcBef>
                <a:spcPts val="0"/>
              </a:spcBef>
              <a:spcAft>
                <a:spcPts val="0"/>
              </a:spcAft>
              <a:buClr>
                <a:schemeClr val="lt1"/>
              </a:buClr>
              <a:buSzPts val="1800"/>
              <a:buChar char="○"/>
              <a:defRPr sz="1800">
                <a:solidFill>
                  <a:schemeClr val="lt1"/>
                </a:solidFill>
              </a:defRPr>
            </a:lvl2pPr>
            <a:lvl3pPr marL="1371600" lvl="2" indent="-342900">
              <a:spcBef>
                <a:spcPts val="0"/>
              </a:spcBef>
              <a:spcAft>
                <a:spcPts val="0"/>
              </a:spcAft>
              <a:buClr>
                <a:schemeClr val="lt1"/>
              </a:buClr>
              <a:buSzPts val="1800"/>
              <a:buChar char="■"/>
              <a:defRPr sz="1800">
                <a:solidFill>
                  <a:schemeClr val="lt1"/>
                </a:solidFill>
              </a:defRPr>
            </a:lvl3pPr>
            <a:lvl4pPr marL="1828800" lvl="3" indent="-342900">
              <a:spcBef>
                <a:spcPts val="0"/>
              </a:spcBef>
              <a:spcAft>
                <a:spcPts val="0"/>
              </a:spcAft>
              <a:buClr>
                <a:schemeClr val="lt1"/>
              </a:buClr>
              <a:buSzPts val="1800"/>
              <a:buChar char="●"/>
              <a:defRPr sz="1800">
                <a:solidFill>
                  <a:schemeClr val="lt1"/>
                </a:solidFill>
              </a:defRPr>
            </a:lvl4pPr>
            <a:lvl5pPr marL="2286000" lvl="4" indent="-342900">
              <a:spcBef>
                <a:spcPts val="0"/>
              </a:spcBef>
              <a:spcAft>
                <a:spcPts val="0"/>
              </a:spcAft>
              <a:buClr>
                <a:schemeClr val="lt1"/>
              </a:buClr>
              <a:buSzPts val="1800"/>
              <a:buChar char="○"/>
              <a:defRPr sz="1800">
                <a:solidFill>
                  <a:schemeClr val="lt1"/>
                </a:solidFill>
              </a:defRPr>
            </a:lvl5pPr>
            <a:lvl6pPr marL="2743200" lvl="5" indent="-342900">
              <a:spcBef>
                <a:spcPts val="0"/>
              </a:spcBef>
              <a:spcAft>
                <a:spcPts val="0"/>
              </a:spcAft>
              <a:buClr>
                <a:schemeClr val="lt1"/>
              </a:buClr>
              <a:buSzPts val="1800"/>
              <a:buChar char="■"/>
              <a:defRPr sz="1800">
                <a:solidFill>
                  <a:schemeClr val="lt1"/>
                </a:solidFill>
              </a:defRPr>
            </a:lvl6pPr>
            <a:lvl7pPr marL="3200400" lvl="6" indent="-342900">
              <a:spcBef>
                <a:spcPts val="0"/>
              </a:spcBef>
              <a:spcAft>
                <a:spcPts val="0"/>
              </a:spcAft>
              <a:buClr>
                <a:schemeClr val="lt1"/>
              </a:buClr>
              <a:buSzPts val="1800"/>
              <a:buChar char="●"/>
              <a:defRPr sz="1800">
                <a:solidFill>
                  <a:schemeClr val="lt1"/>
                </a:solidFill>
              </a:defRPr>
            </a:lvl7pPr>
            <a:lvl8pPr marL="3657600" lvl="7" indent="-342900">
              <a:spcBef>
                <a:spcPts val="0"/>
              </a:spcBef>
              <a:spcAft>
                <a:spcPts val="0"/>
              </a:spcAft>
              <a:buClr>
                <a:schemeClr val="lt1"/>
              </a:buClr>
              <a:buSzPts val="1800"/>
              <a:buChar char="○"/>
              <a:defRPr sz="1800">
                <a:solidFill>
                  <a:schemeClr val="lt1"/>
                </a:solidFill>
              </a:defRPr>
            </a:lvl8pPr>
            <a:lvl9pPr marL="4114800" lvl="8" indent="-342900">
              <a:spcBef>
                <a:spcPts val="0"/>
              </a:spcBef>
              <a:spcAft>
                <a:spcPts val="0"/>
              </a:spcAft>
              <a:buClr>
                <a:schemeClr val="lt1"/>
              </a:buClr>
              <a:buSzPts val="1800"/>
              <a:buChar char="■"/>
              <a:defRPr sz="1800">
                <a:solidFill>
                  <a:schemeClr val="lt1"/>
                </a:solidFill>
              </a:defRPr>
            </a:lvl9pPr>
          </a:lstStyle>
          <a:p>
            <a:endParaRPr/>
          </a:p>
        </p:txBody>
      </p:sp>
      <p:sp>
        <p:nvSpPr>
          <p:cNvPr id="276" name="Google Shape;276;p35"/>
          <p:cNvSpPr txBox="1">
            <a:spLocks noGrp="1"/>
          </p:cNvSpPr>
          <p:nvPr>
            <p:ph type="body" idx="2"/>
          </p:nvPr>
        </p:nvSpPr>
        <p:spPr>
          <a:xfrm>
            <a:off x="228600" y="4707375"/>
            <a:ext cx="2936700" cy="4362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277" name="Google Shape;277;p35"/>
          <p:cNvSpPr txBox="1">
            <a:spLocks noGrp="1"/>
          </p:cNvSpPr>
          <p:nvPr>
            <p:ph type="subTitle" idx="3"/>
          </p:nvPr>
        </p:nvSpPr>
        <p:spPr>
          <a:xfrm>
            <a:off x="235025" y="3723400"/>
            <a:ext cx="3541500" cy="9840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chemeClr val="lt1"/>
              </a:buClr>
              <a:buSzPts val="3600"/>
              <a:buNone/>
              <a:defRPr>
                <a:solidFill>
                  <a:schemeClr val="lt1"/>
                </a:solidFill>
              </a:defRPr>
            </a:lvl1pPr>
            <a:lvl2pPr lvl="1">
              <a:lnSpc>
                <a:spcPct val="80000"/>
              </a:lnSpc>
              <a:spcBef>
                <a:spcPts val="0"/>
              </a:spcBef>
              <a:spcAft>
                <a:spcPts val="0"/>
              </a:spcAft>
              <a:buClr>
                <a:schemeClr val="lt1"/>
              </a:buClr>
              <a:buSzPts val="1400"/>
              <a:buNone/>
              <a:defRPr>
                <a:solidFill>
                  <a:schemeClr val="lt1"/>
                </a:solidFill>
              </a:defRPr>
            </a:lvl2pPr>
            <a:lvl3pPr lvl="2">
              <a:lnSpc>
                <a:spcPct val="80000"/>
              </a:lnSpc>
              <a:spcBef>
                <a:spcPts val="0"/>
              </a:spcBef>
              <a:spcAft>
                <a:spcPts val="0"/>
              </a:spcAft>
              <a:buClr>
                <a:schemeClr val="lt1"/>
              </a:buClr>
              <a:buSzPts val="1400"/>
              <a:buNone/>
              <a:defRPr>
                <a:solidFill>
                  <a:schemeClr val="lt1"/>
                </a:solidFill>
              </a:defRPr>
            </a:lvl3pPr>
            <a:lvl4pPr lvl="3">
              <a:lnSpc>
                <a:spcPct val="80000"/>
              </a:lnSpc>
              <a:spcBef>
                <a:spcPts val="0"/>
              </a:spcBef>
              <a:spcAft>
                <a:spcPts val="0"/>
              </a:spcAft>
              <a:buClr>
                <a:schemeClr val="lt1"/>
              </a:buClr>
              <a:buSzPts val="1400"/>
              <a:buNone/>
              <a:defRPr>
                <a:solidFill>
                  <a:schemeClr val="lt1"/>
                </a:solidFill>
              </a:defRPr>
            </a:lvl4pPr>
            <a:lvl5pPr lvl="4">
              <a:lnSpc>
                <a:spcPct val="80000"/>
              </a:lnSpc>
              <a:spcBef>
                <a:spcPts val="0"/>
              </a:spcBef>
              <a:spcAft>
                <a:spcPts val="0"/>
              </a:spcAft>
              <a:buClr>
                <a:schemeClr val="lt1"/>
              </a:buClr>
              <a:buSzPts val="1400"/>
              <a:buNone/>
              <a:defRPr>
                <a:solidFill>
                  <a:schemeClr val="lt1"/>
                </a:solidFill>
              </a:defRPr>
            </a:lvl5pPr>
            <a:lvl6pPr lvl="5">
              <a:lnSpc>
                <a:spcPct val="80000"/>
              </a:lnSpc>
              <a:spcBef>
                <a:spcPts val="0"/>
              </a:spcBef>
              <a:spcAft>
                <a:spcPts val="0"/>
              </a:spcAft>
              <a:buClr>
                <a:schemeClr val="lt1"/>
              </a:buClr>
              <a:buSzPts val="1400"/>
              <a:buNone/>
              <a:defRPr>
                <a:solidFill>
                  <a:schemeClr val="lt1"/>
                </a:solidFill>
              </a:defRPr>
            </a:lvl6pPr>
            <a:lvl7pPr lvl="6">
              <a:lnSpc>
                <a:spcPct val="80000"/>
              </a:lnSpc>
              <a:spcBef>
                <a:spcPts val="0"/>
              </a:spcBef>
              <a:spcAft>
                <a:spcPts val="0"/>
              </a:spcAft>
              <a:buClr>
                <a:schemeClr val="lt1"/>
              </a:buClr>
              <a:buSzPts val="1400"/>
              <a:buNone/>
              <a:defRPr>
                <a:solidFill>
                  <a:schemeClr val="lt1"/>
                </a:solidFill>
              </a:defRPr>
            </a:lvl7pPr>
            <a:lvl8pPr lvl="7">
              <a:lnSpc>
                <a:spcPct val="80000"/>
              </a:lnSpc>
              <a:spcBef>
                <a:spcPts val="0"/>
              </a:spcBef>
              <a:spcAft>
                <a:spcPts val="0"/>
              </a:spcAft>
              <a:buClr>
                <a:schemeClr val="lt1"/>
              </a:buClr>
              <a:buSzPts val="1400"/>
              <a:buNone/>
              <a:defRPr>
                <a:solidFill>
                  <a:schemeClr val="lt1"/>
                </a:solidFill>
              </a:defRPr>
            </a:lvl8pPr>
            <a:lvl9pPr lvl="8">
              <a:lnSpc>
                <a:spcPct val="80000"/>
              </a:lnSpc>
              <a:spcBef>
                <a:spcPts val="0"/>
              </a:spcBef>
              <a:spcAft>
                <a:spcPts val="0"/>
              </a:spcAft>
              <a:buClr>
                <a:schemeClr val="lt1"/>
              </a:buClr>
              <a:buSzPts val="1400"/>
              <a:buNone/>
              <a:defRPr>
                <a:solidFill>
                  <a:schemeClr val="lt1"/>
                </a:solidFill>
              </a:defRPr>
            </a:lvl9pPr>
          </a:lstStyle>
          <a:p>
            <a:endParaRPr/>
          </a:p>
        </p:txBody>
      </p:sp>
      <p:sp>
        <p:nvSpPr>
          <p:cNvPr id="278" name="Google Shape;278;p35"/>
          <p:cNvSpPr/>
          <p:nvPr/>
        </p:nvSpPr>
        <p:spPr>
          <a:xfrm>
            <a:off x="4633600" y="223500"/>
            <a:ext cx="4280700" cy="4483800"/>
          </a:xfrm>
          <a:prstGeom prst="roundRect">
            <a:avLst>
              <a:gd name="adj" fmla="val 7166"/>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279" name="Google Shape;279;p35"/>
          <p:cNvSpPr txBox="1">
            <a:spLocks noGrp="1"/>
          </p:cNvSpPr>
          <p:nvPr>
            <p:ph type="subTitle" idx="4"/>
          </p:nvPr>
        </p:nvSpPr>
        <p:spPr>
          <a:xfrm>
            <a:off x="4849425" y="1251515"/>
            <a:ext cx="3849000" cy="297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35"/>
          <p:cNvSpPr txBox="1">
            <a:spLocks noGrp="1"/>
          </p:cNvSpPr>
          <p:nvPr>
            <p:ph type="body" idx="5"/>
          </p:nvPr>
        </p:nvSpPr>
        <p:spPr>
          <a:xfrm>
            <a:off x="4849488" y="1548391"/>
            <a:ext cx="3849000" cy="4362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81" name="Google Shape;281;p35"/>
          <p:cNvSpPr txBox="1">
            <a:spLocks noGrp="1"/>
          </p:cNvSpPr>
          <p:nvPr>
            <p:ph type="subTitle" idx="6"/>
          </p:nvPr>
        </p:nvSpPr>
        <p:spPr>
          <a:xfrm>
            <a:off x="4849425" y="2052387"/>
            <a:ext cx="3849000" cy="297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2" name="Google Shape;282;p35"/>
          <p:cNvSpPr txBox="1">
            <a:spLocks noGrp="1"/>
          </p:cNvSpPr>
          <p:nvPr>
            <p:ph type="body" idx="7"/>
          </p:nvPr>
        </p:nvSpPr>
        <p:spPr>
          <a:xfrm>
            <a:off x="4849488" y="2349257"/>
            <a:ext cx="3849000" cy="4362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83" name="Google Shape;283;p35"/>
          <p:cNvSpPr txBox="1">
            <a:spLocks noGrp="1"/>
          </p:cNvSpPr>
          <p:nvPr>
            <p:ph type="subTitle" idx="8"/>
          </p:nvPr>
        </p:nvSpPr>
        <p:spPr>
          <a:xfrm>
            <a:off x="4849425" y="2859065"/>
            <a:ext cx="3849000" cy="297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 name="Google Shape;284;p35"/>
          <p:cNvSpPr txBox="1">
            <a:spLocks noGrp="1"/>
          </p:cNvSpPr>
          <p:nvPr>
            <p:ph type="body" idx="9"/>
          </p:nvPr>
        </p:nvSpPr>
        <p:spPr>
          <a:xfrm>
            <a:off x="4849488" y="3155934"/>
            <a:ext cx="3849000" cy="4362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85" name="Google Shape;285;p35"/>
          <p:cNvSpPr txBox="1">
            <a:spLocks noGrp="1"/>
          </p:cNvSpPr>
          <p:nvPr>
            <p:ph type="subTitle" idx="13"/>
          </p:nvPr>
        </p:nvSpPr>
        <p:spPr>
          <a:xfrm>
            <a:off x="4849425" y="3747093"/>
            <a:ext cx="3849000" cy="297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6" name="Google Shape;286;p35"/>
          <p:cNvSpPr txBox="1">
            <a:spLocks noGrp="1"/>
          </p:cNvSpPr>
          <p:nvPr>
            <p:ph type="body" idx="14"/>
          </p:nvPr>
        </p:nvSpPr>
        <p:spPr>
          <a:xfrm>
            <a:off x="4849488" y="4043962"/>
            <a:ext cx="3849000" cy="4362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87" name="Google Shape;287;p35"/>
          <p:cNvSpPr txBox="1">
            <a:spLocks noGrp="1"/>
          </p:cNvSpPr>
          <p:nvPr>
            <p:ph type="subTitle" idx="15"/>
          </p:nvPr>
        </p:nvSpPr>
        <p:spPr>
          <a:xfrm>
            <a:off x="4849425" y="450638"/>
            <a:ext cx="3849000" cy="297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8" name="Google Shape;288;p35"/>
          <p:cNvSpPr txBox="1">
            <a:spLocks noGrp="1"/>
          </p:cNvSpPr>
          <p:nvPr>
            <p:ph type="body" idx="16"/>
          </p:nvPr>
        </p:nvSpPr>
        <p:spPr>
          <a:xfrm>
            <a:off x="4849488" y="747514"/>
            <a:ext cx="3849000" cy="4362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289" name="Google Shape;289;p35"/>
          <p:cNvSpPr txBox="1"/>
          <p:nvPr/>
        </p:nvSpPr>
        <p:spPr>
          <a:xfrm>
            <a:off x="5915400" y="4707300"/>
            <a:ext cx="3000000" cy="44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Page </a:t>
            </a:r>
            <a:fld id="{00000000-1234-1234-1234-123412341234}" type="slidenum">
              <a:rPr lang="en" sz="1000">
                <a:solidFill>
                  <a:schemeClr val="lt1"/>
                </a:solidFill>
                <a:latin typeface="Public Sans"/>
                <a:ea typeface="Public Sans"/>
                <a:cs typeface="Public Sans"/>
                <a:sym typeface="Public Sans"/>
              </a:rPr>
              <a:t>‹#›</a:t>
            </a:fld>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ools &amp; Meetings">
  <p:cSld name="Tools &amp; Meetings">
    <p:bg>
      <p:bgPr>
        <a:solidFill>
          <a:schemeClr val="dk1"/>
        </a:solidFill>
        <a:effectLst/>
      </p:bgPr>
    </p:bg>
    <p:spTree>
      <p:nvGrpSpPr>
        <p:cNvPr id="1" name="Shape 293"/>
        <p:cNvGrpSpPr/>
        <p:nvPr/>
      </p:nvGrpSpPr>
      <p:grpSpPr>
        <a:xfrm>
          <a:off x="0" y="0"/>
          <a:ext cx="0" cy="0"/>
          <a:chOff x="0" y="0"/>
          <a:chExt cx="0" cy="0"/>
        </a:xfrm>
      </p:grpSpPr>
      <p:sp>
        <p:nvSpPr>
          <p:cNvPr id="294" name="Google Shape;294;p37"/>
          <p:cNvSpPr/>
          <p:nvPr/>
        </p:nvSpPr>
        <p:spPr>
          <a:xfrm>
            <a:off x="228600" y="223500"/>
            <a:ext cx="4280700" cy="4483800"/>
          </a:xfrm>
          <a:prstGeom prst="roundRect">
            <a:avLst>
              <a:gd name="adj" fmla="val 7166"/>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1"/>
              </a:solidFill>
              <a:latin typeface="Public Sans"/>
              <a:ea typeface="Public Sans"/>
              <a:cs typeface="Public Sans"/>
              <a:sym typeface="Public Sans"/>
            </a:endParaRPr>
          </a:p>
        </p:txBody>
      </p:sp>
      <p:sp>
        <p:nvSpPr>
          <p:cNvPr id="295" name="Google Shape;295;p37"/>
          <p:cNvSpPr txBox="1">
            <a:spLocks noGrp="1"/>
          </p:cNvSpPr>
          <p:nvPr>
            <p:ph type="body" idx="1"/>
          </p:nvPr>
        </p:nvSpPr>
        <p:spPr>
          <a:xfrm>
            <a:off x="228600" y="4707375"/>
            <a:ext cx="2936700" cy="4362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296" name="Google Shape;296;p37"/>
          <p:cNvSpPr txBox="1">
            <a:spLocks noGrp="1"/>
          </p:cNvSpPr>
          <p:nvPr>
            <p:ph type="title"/>
          </p:nvPr>
        </p:nvSpPr>
        <p:spPr>
          <a:xfrm>
            <a:off x="393700" y="3932625"/>
            <a:ext cx="3582000" cy="6351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4800"/>
              <a:buNone/>
              <a:defRPr sz="48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a:p>
        </p:txBody>
      </p:sp>
      <p:sp>
        <p:nvSpPr>
          <p:cNvPr id="297" name="Google Shape;297;p37"/>
          <p:cNvSpPr txBox="1">
            <a:spLocks noGrp="1"/>
          </p:cNvSpPr>
          <p:nvPr>
            <p:ph type="body" idx="2"/>
          </p:nvPr>
        </p:nvSpPr>
        <p:spPr>
          <a:xfrm>
            <a:off x="517200" y="396875"/>
            <a:ext cx="3703500" cy="3383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8" name="Google Shape;298;p37"/>
          <p:cNvSpPr/>
          <p:nvPr/>
        </p:nvSpPr>
        <p:spPr>
          <a:xfrm>
            <a:off x="4633600" y="223500"/>
            <a:ext cx="4280700" cy="4483800"/>
          </a:xfrm>
          <a:prstGeom prst="roundRect">
            <a:avLst>
              <a:gd name="adj" fmla="val 7166"/>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Public Sans"/>
              <a:ea typeface="Public Sans"/>
              <a:cs typeface="Public Sans"/>
              <a:sym typeface="Public Sans"/>
            </a:endParaRPr>
          </a:p>
        </p:txBody>
      </p:sp>
      <p:sp>
        <p:nvSpPr>
          <p:cNvPr id="299" name="Google Shape;299;p37"/>
          <p:cNvSpPr txBox="1">
            <a:spLocks noGrp="1"/>
          </p:cNvSpPr>
          <p:nvPr>
            <p:ph type="title" idx="3"/>
          </p:nvPr>
        </p:nvSpPr>
        <p:spPr>
          <a:xfrm>
            <a:off x="4798700" y="3932625"/>
            <a:ext cx="3582000" cy="6351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4800"/>
              <a:buNone/>
              <a:defRPr sz="48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a:p>
        </p:txBody>
      </p:sp>
      <p:sp>
        <p:nvSpPr>
          <p:cNvPr id="300" name="Google Shape;300;p37"/>
          <p:cNvSpPr txBox="1">
            <a:spLocks noGrp="1"/>
          </p:cNvSpPr>
          <p:nvPr>
            <p:ph type="body" idx="4"/>
          </p:nvPr>
        </p:nvSpPr>
        <p:spPr>
          <a:xfrm>
            <a:off x="4922200" y="396875"/>
            <a:ext cx="3703500" cy="3383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1" name="Google Shape;301;p37"/>
          <p:cNvSpPr txBox="1"/>
          <p:nvPr/>
        </p:nvSpPr>
        <p:spPr>
          <a:xfrm>
            <a:off x="5915400" y="4707300"/>
            <a:ext cx="3000000" cy="44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Page </a:t>
            </a:r>
            <a:fld id="{00000000-1234-1234-1234-123412341234}" type="slidenum">
              <a:rPr lang="en" sz="1000">
                <a:solidFill>
                  <a:schemeClr val="lt1"/>
                </a:solidFill>
                <a:latin typeface="Public Sans"/>
                <a:ea typeface="Public Sans"/>
                <a:cs typeface="Public Sans"/>
                <a:sym typeface="Public Sans"/>
              </a:rPr>
              <a:t>‹#›</a:t>
            </a:fld>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ps for success">
  <p:cSld name="Tips for success">
    <p:bg>
      <p:bgPr>
        <a:solidFill>
          <a:schemeClr val="dk1"/>
        </a:solidFill>
        <a:effectLst/>
      </p:bgPr>
    </p:bg>
    <p:spTree>
      <p:nvGrpSpPr>
        <p:cNvPr id="1" name="Shape 302"/>
        <p:cNvGrpSpPr/>
        <p:nvPr/>
      </p:nvGrpSpPr>
      <p:grpSpPr>
        <a:xfrm>
          <a:off x="0" y="0"/>
          <a:ext cx="0" cy="0"/>
          <a:chOff x="0" y="0"/>
          <a:chExt cx="0" cy="0"/>
        </a:xfrm>
      </p:grpSpPr>
      <p:sp>
        <p:nvSpPr>
          <p:cNvPr id="303" name="Google Shape;303;p38"/>
          <p:cNvSpPr/>
          <p:nvPr/>
        </p:nvSpPr>
        <p:spPr>
          <a:xfrm>
            <a:off x="3899425" y="223500"/>
            <a:ext cx="5016000" cy="4483800"/>
          </a:xfrm>
          <a:prstGeom prst="roundRect">
            <a:avLst>
              <a:gd name="adj" fmla="val 7166"/>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304" name="Google Shape;304;p38"/>
          <p:cNvSpPr>
            <a:spLocks noGrp="1"/>
          </p:cNvSpPr>
          <p:nvPr>
            <p:ph type="pic" idx="2"/>
          </p:nvPr>
        </p:nvSpPr>
        <p:spPr>
          <a:xfrm>
            <a:off x="228600" y="223500"/>
            <a:ext cx="3547800" cy="3302100"/>
          </a:xfrm>
          <a:prstGeom prst="roundRect">
            <a:avLst>
              <a:gd name="adj" fmla="val 9186"/>
            </a:avLst>
          </a:prstGeom>
          <a:noFill/>
          <a:ln>
            <a:noFill/>
          </a:ln>
        </p:spPr>
      </p:sp>
      <p:sp>
        <p:nvSpPr>
          <p:cNvPr id="305" name="Google Shape;305;p38"/>
          <p:cNvSpPr txBox="1">
            <a:spLocks noGrp="1"/>
          </p:cNvSpPr>
          <p:nvPr>
            <p:ph type="subTitle" idx="1"/>
          </p:nvPr>
        </p:nvSpPr>
        <p:spPr>
          <a:xfrm>
            <a:off x="235025" y="3723400"/>
            <a:ext cx="3541500" cy="9840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chemeClr val="lt1"/>
              </a:buClr>
              <a:buSzPts val="3600"/>
              <a:buNone/>
              <a:defRPr>
                <a:solidFill>
                  <a:schemeClr val="lt1"/>
                </a:solidFill>
              </a:defRPr>
            </a:lvl1pPr>
            <a:lvl2pPr lvl="1">
              <a:lnSpc>
                <a:spcPct val="80000"/>
              </a:lnSpc>
              <a:spcBef>
                <a:spcPts val="0"/>
              </a:spcBef>
              <a:spcAft>
                <a:spcPts val="0"/>
              </a:spcAft>
              <a:buClr>
                <a:schemeClr val="lt1"/>
              </a:buClr>
              <a:buSzPts val="1400"/>
              <a:buNone/>
              <a:defRPr>
                <a:solidFill>
                  <a:schemeClr val="lt1"/>
                </a:solidFill>
              </a:defRPr>
            </a:lvl2pPr>
            <a:lvl3pPr lvl="2">
              <a:lnSpc>
                <a:spcPct val="80000"/>
              </a:lnSpc>
              <a:spcBef>
                <a:spcPts val="0"/>
              </a:spcBef>
              <a:spcAft>
                <a:spcPts val="0"/>
              </a:spcAft>
              <a:buClr>
                <a:schemeClr val="lt1"/>
              </a:buClr>
              <a:buSzPts val="1400"/>
              <a:buNone/>
              <a:defRPr>
                <a:solidFill>
                  <a:schemeClr val="lt1"/>
                </a:solidFill>
              </a:defRPr>
            </a:lvl3pPr>
            <a:lvl4pPr lvl="3">
              <a:lnSpc>
                <a:spcPct val="80000"/>
              </a:lnSpc>
              <a:spcBef>
                <a:spcPts val="0"/>
              </a:spcBef>
              <a:spcAft>
                <a:spcPts val="0"/>
              </a:spcAft>
              <a:buClr>
                <a:schemeClr val="lt1"/>
              </a:buClr>
              <a:buSzPts val="1400"/>
              <a:buNone/>
              <a:defRPr>
                <a:solidFill>
                  <a:schemeClr val="lt1"/>
                </a:solidFill>
              </a:defRPr>
            </a:lvl4pPr>
            <a:lvl5pPr lvl="4">
              <a:lnSpc>
                <a:spcPct val="80000"/>
              </a:lnSpc>
              <a:spcBef>
                <a:spcPts val="0"/>
              </a:spcBef>
              <a:spcAft>
                <a:spcPts val="0"/>
              </a:spcAft>
              <a:buClr>
                <a:schemeClr val="lt1"/>
              </a:buClr>
              <a:buSzPts val="1400"/>
              <a:buNone/>
              <a:defRPr>
                <a:solidFill>
                  <a:schemeClr val="lt1"/>
                </a:solidFill>
              </a:defRPr>
            </a:lvl5pPr>
            <a:lvl6pPr lvl="5">
              <a:lnSpc>
                <a:spcPct val="80000"/>
              </a:lnSpc>
              <a:spcBef>
                <a:spcPts val="0"/>
              </a:spcBef>
              <a:spcAft>
                <a:spcPts val="0"/>
              </a:spcAft>
              <a:buClr>
                <a:schemeClr val="lt1"/>
              </a:buClr>
              <a:buSzPts val="1400"/>
              <a:buNone/>
              <a:defRPr>
                <a:solidFill>
                  <a:schemeClr val="lt1"/>
                </a:solidFill>
              </a:defRPr>
            </a:lvl6pPr>
            <a:lvl7pPr lvl="6">
              <a:lnSpc>
                <a:spcPct val="80000"/>
              </a:lnSpc>
              <a:spcBef>
                <a:spcPts val="0"/>
              </a:spcBef>
              <a:spcAft>
                <a:spcPts val="0"/>
              </a:spcAft>
              <a:buClr>
                <a:schemeClr val="lt1"/>
              </a:buClr>
              <a:buSzPts val="1400"/>
              <a:buNone/>
              <a:defRPr>
                <a:solidFill>
                  <a:schemeClr val="lt1"/>
                </a:solidFill>
              </a:defRPr>
            </a:lvl7pPr>
            <a:lvl8pPr lvl="7">
              <a:lnSpc>
                <a:spcPct val="80000"/>
              </a:lnSpc>
              <a:spcBef>
                <a:spcPts val="0"/>
              </a:spcBef>
              <a:spcAft>
                <a:spcPts val="0"/>
              </a:spcAft>
              <a:buClr>
                <a:schemeClr val="lt1"/>
              </a:buClr>
              <a:buSzPts val="1400"/>
              <a:buNone/>
              <a:defRPr>
                <a:solidFill>
                  <a:schemeClr val="lt1"/>
                </a:solidFill>
              </a:defRPr>
            </a:lvl8pPr>
            <a:lvl9pPr lvl="8">
              <a:lnSpc>
                <a:spcPct val="80000"/>
              </a:lnSpc>
              <a:spcBef>
                <a:spcPts val="0"/>
              </a:spcBef>
              <a:spcAft>
                <a:spcPts val="0"/>
              </a:spcAft>
              <a:buClr>
                <a:schemeClr val="lt1"/>
              </a:buClr>
              <a:buSzPts val="1400"/>
              <a:buNone/>
              <a:defRPr>
                <a:solidFill>
                  <a:schemeClr val="lt1"/>
                </a:solidFill>
              </a:defRPr>
            </a:lvl9pPr>
          </a:lstStyle>
          <a:p>
            <a:endParaRPr/>
          </a:p>
        </p:txBody>
      </p:sp>
      <p:sp>
        <p:nvSpPr>
          <p:cNvPr id="306" name="Google Shape;306;p38"/>
          <p:cNvSpPr txBox="1">
            <a:spLocks noGrp="1"/>
          </p:cNvSpPr>
          <p:nvPr>
            <p:ph type="body" idx="3"/>
          </p:nvPr>
        </p:nvSpPr>
        <p:spPr>
          <a:xfrm>
            <a:off x="228600" y="4707375"/>
            <a:ext cx="2936700" cy="4362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307" name="Google Shape;307;p38"/>
          <p:cNvSpPr txBox="1">
            <a:spLocks noGrp="1"/>
          </p:cNvSpPr>
          <p:nvPr>
            <p:ph type="title"/>
          </p:nvPr>
        </p:nvSpPr>
        <p:spPr>
          <a:xfrm>
            <a:off x="4024125" y="430338"/>
            <a:ext cx="1558500" cy="10020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6000"/>
              <a:buNone/>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a:endParaRPr/>
          </a:p>
        </p:txBody>
      </p:sp>
      <p:sp>
        <p:nvSpPr>
          <p:cNvPr id="308" name="Google Shape;308;p38"/>
          <p:cNvSpPr txBox="1">
            <a:spLocks noGrp="1"/>
          </p:cNvSpPr>
          <p:nvPr>
            <p:ph type="body" idx="4"/>
          </p:nvPr>
        </p:nvSpPr>
        <p:spPr>
          <a:xfrm>
            <a:off x="4024125" y="1261138"/>
            <a:ext cx="2202000" cy="9840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09" name="Google Shape;309;p38"/>
          <p:cNvSpPr txBox="1">
            <a:spLocks noGrp="1"/>
          </p:cNvSpPr>
          <p:nvPr>
            <p:ph type="title" idx="5"/>
          </p:nvPr>
        </p:nvSpPr>
        <p:spPr>
          <a:xfrm>
            <a:off x="6588700" y="430338"/>
            <a:ext cx="1558500" cy="10020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6000"/>
              <a:buNone/>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a:endParaRPr/>
          </a:p>
        </p:txBody>
      </p:sp>
      <p:sp>
        <p:nvSpPr>
          <p:cNvPr id="310" name="Google Shape;310;p38"/>
          <p:cNvSpPr txBox="1">
            <a:spLocks noGrp="1"/>
          </p:cNvSpPr>
          <p:nvPr>
            <p:ph type="body" idx="6"/>
          </p:nvPr>
        </p:nvSpPr>
        <p:spPr>
          <a:xfrm>
            <a:off x="6588700" y="1261138"/>
            <a:ext cx="2202000" cy="9840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11" name="Google Shape;311;p38"/>
          <p:cNvSpPr txBox="1">
            <a:spLocks noGrp="1"/>
          </p:cNvSpPr>
          <p:nvPr>
            <p:ph type="title" idx="7"/>
          </p:nvPr>
        </p:nvSpPr>
        <p:spPr>
          <a:xfrm>
            <a:off x="4024138" y="2685663"/>
            <a:ext cx="1558500" cy="10020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6000"/>
              <a:buNone/>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a:endParaRPr/>
          </a:p>
        </p:txBody>
      </p:sp>
      <p:sp>
        <p:nvSpPr>
          <p:cNvPr id="312" name="Google Shape;312;p38"/>
          <p:cNvSpPr txBox="1">
            <a:spLocks noGrp="1"/>
          </p:cNvSpPr>
          <p:nvPr>
            <p:ph type="body" idx="8"/>
          </p:nvPr>
        </p:nvSpPr>
        <p:spPr>
          <a:xfrm>
            <a:off x="4024138" y="3516463"/>
            <a:ext cx="2202000" cy="9840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13" name="Google Shape;313;p38"/>
          <p:cNvSpPr txBox="1">
            <a:spLocks noGrp="1"/>
          </p:cNvSpPr>
          <p:nvPr>
            <p:ph type="title" idx="9"/>
          </p:nvPr>
        </p:nvSpPr>
        <p:spPr>
          <a:xfrm>
            <a:off x="6588713" y="2685663"/>
            <a:ext cx="1558500" cy="10020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6000"/>
              <a:buNone/>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a:endParaRPr/>
          </a:p>
        </p:txBody>
      </p:sp>
      <p:sp>
        <p:nvSpPr>
          <p:cNvPr id="314" name="Google Shape;314;p38"/>
          <p:cNvSpPr txBox="1">
            <a:spLocks noGrp="1"/>
          </p:cNvSpPr>
          <p:nvPr>
            <p:ph type="body" idx="13"/>
          </p:nvPr>
        </p:nvSpPr>
        <p:spPr>
          <a:xfrm>
            <a:off x="6588713" y="3516463"/>
            <a:ext cx="2202000" cy="9840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15" name="Google Shape;315;p38"/>
          <p:cNvSpPr txBox="1"/>
          <p:nvPr/>
        </p:nvSpPr>
        <p:spPr>
          <a:xfrm>
            <a:off x="5915400" y="4707300"/>
            <a:ext cx="3000000" cy="44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Page </a:t>
            </a:r>
            <a:fld id="{00000000-1234-1234-1234-123412341234}" type="slidenum">
              <a:rPr lang="en" sz="1000">
                <a:solidFill>
                  <a:schemeClr val="lt1"/>
                </a:solidFill>
                <a:latin typeface="Public Sans"/>
                <a:ea typeface="Public Sans"/>
                <a:cs typeface="Public Sans"/>
                <a:sym typeface="Public Sans"/>
              </a:rPr>
              <a:t>‹#›</a:t>
            </a:fld>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Roadmap">
  <p:cSld name="Roadmap">
    <p:bg>
      <p:bgPr>
        <a:solidFill>
          <a:schemeClr val="dk1"/>
        </a:solidFill>
        <a:effectLst/>
      </p:bgPr>
    </p:bg>
    <p:spTree>
      <p:nvGrpSpPr>
        <p:cNvPr id="1" name="Shape 316"/>
        <p:cNvGrpSpPr/>
        <p:nvPr/>
      </p:nvGrpSpPr>
      <p:grpSpPr>
        <a:xfrm>
          <a:off x="0" y="0"/>
          <a:ext cx="0" cy="0"/>
          <a:chOff x="0" y="0"/>
          <a:chExt cx="0" cy="0"/>
        </a:xfrm>
      </p:grpSpPr>
      <p:sp>
        <p:nvSpPr>
          <p:cNvPr id="317" name="Google Shape;317;p39"/>
          <p:cNvSpPr txBox="1">
            <a:spLocks noGrp="1"/>
          </p:cNvSpPr>
          <p:nvPr>
            <p:ph type="body" idx="1"/>
          </p:nvPr>
        </p:nvSpPr>
        <p:spPr>
          <a:xfrm>
            <a:off x="228600" y="4707375"/>
            <a:ext cx="2936700" cy="4362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318" name="Google Shape;318;p39"/>
          <p:cNvSpPr txBox="1">
            <a:spLocks noGrp="1"/>
          </p:cNvSpPr>
          <p:nvPr>
            <p:ph type="subTitle" idx="2"/>
          </p:nvPr>
        </p:nvSpPr>
        <p:spPr>
          <a:xfrm>
            <a:off x="235025" y="3723400"/>
            <a:ext cx="3541500" cy="9840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chemeClr val="lt1"/>
              </a:buClr>
              <a:buSzPts val="3600"/>
              <a:buNone/>
              <a:defRPr>
                <a:solidFill>
                  <a:schemeClr val="lt1"/>
                </a:solidFill>
              </a:defRPr>
            </a:lvl1pPr>
            <a:lvl2pPr lvl="1">
              <a:lnSpc>
                <a:spcPct val="80000"/>
              </a:lnSpc>
              <a:spcBef>
                <a:spcPts val="0"/>
              </a:spcBef>
              <a:spcAft>
                <a:spcPts val="0"/>
              </a:spcAft>
              <a:buClr>
                <a:schemeClr val="lt1"/>
              </a:buClr>
              <a:buSzPts val="1400"/>
              <a:buNone/>
              <a:defRPr>
                <a:solidFill>
                  <a:schemeClr val="lt1"/>
                </a:solidFill>
              </a:defRPr>
            </a:lvl2pPr>
            <a:lvl3pPr lvl="2">
              <a:lnSpc>
                <a:spcPct val="80000"/>
              </a:lnSpc>
              <a:spcBef>
                <a:spcPts val="0"/>
              </a:spcBef>
              <a:spcAft>
                <a:spcPts val="0"/>
              </a:spcAft>
              <a:buClr>
                <a:schemeClr val="lt1"/>
              </a:buClr>
              <a:buSzPts val="1400"/>
              <a:buNone/>
              <a:defRPr>
                <a:solidFill>
                  <a:schemeClr val="lt1"/>
                </a:solidFill>
              </a:defRPr>
            </a:lvl3pPr>
            <a:lvl4pPr lvl="3">
              <a:lnSpc>
                <a:spcPct val="80000"/>
              </a:lnSpc>
              <a:spcBef>
                <a:spcPts val="0"/>
              </a:spcBef>
              <a:spcAft>
                <a:spcPts val="0"/>
              </a:spcAft>
              <a:buClr>
                <a:schemeClr val="lt1"/>
              </a:buClr>
              <a:buSzPts val="1400"/>
              <a:buNone/>
              <a:defRPr>
                <a:solidFill>
                  <a:schemeClr val="lt1"/>
                </a:solidFill>
              </a:defRPr>
            </a:lvl4pPr>
            <a:lvl5pPr lvl="4">
              <a:lnSpc>
                <a:spcPct val="80000"/>
              </a:lnSpc>
              <a:spcBef>
                <a:spcPts val="0"/>
              </a:spcBef>
              <a:spcAft>
                <a:spcPts val="0"/>
              </a:spcAft>
              <a:buClr>
                <a:schemeClr val="lt1"/>
              </a:buClr>
              <a:buSzPts val="1400"/>
              <a:buNone/>
              <a:defRPr>
                <a:solidFill>
                  <a:schemeClr val="lt1"/>
                </a:solidFill>
              </a:defRPr>
            </a:lvl5pPr>
            <a:lvl6pPr lvl="5">
              <a:lnSpc>
                <a:spcPct val="80000"/>
              </a:lnSpc>
              <a:spcBef>
                <a:spcPts val="0"/>
              </a:spcBef>
              <a:spcAft>
                <a:spcPts val="0"/>
              </a:spcAft>
              <a:buClr>
                <a:schemeClr val="lt1"/>
              </a:buClr>
              <a:buSzPts val="1400"/>
              <a:buNone/>
              <a:defRPr>
                <a:solidFill>
                  <a:schemeClr val="lt1"/>
                </a:solidFill>
              </a:defRPr>
            </a:lvl6pPr>
            <a:lvl7pPr lvl="6">
              <a:lnSpc>
                <a:spcPct val="80000"/>
              </a:lnSpc>
              <a:spcBef>
                <a:spcPts val="0"/>
              </a:spcBef>
              <a:spcAft>
                <a:spcPts val="0"/>
              </a:spcAft>
              <a:buClr>
                <a:schemeClr val="lt1"/>
              </a:buClr>
              <a:buSzPts val="1400"/>
              <a:buNone/>
              <a:defRPr>
                <a:solidFill>
                  <a:schemeClr val="lt1"/>
                </a:solidFill>
              </a:defRPr>
            </a:lvl7pPr>
            <a:lvl8pPr lvl="7">
              <a:lnSpc>
                <a:spcPct val="80000"/>
              </a:lnSpc>
              <a:spcBef>
                <a:spcPts val="0"/>
              </a:spcBef>
              <a:spcAft>
                <a:spcPts val="0"/>
              </a:spcAft>
              <a:buClr>
                <a:schemeClr val="lt1"/>
              </a:buClr>
              <a:buSzPts val="1400"/>
              <a:buNone/>
              <a:defRPr>
                <a:solidFill>
                  <a:schemeClr val="lt1"/>
                </a:solidFill>
              </a:defRPr>
            </a:lvl8pPr>
            <a:lvl9pPr lvl="8">
              <a:lnSpc>
                <a:spcPct val="80000"/>
              </a:lnSpc>
              <a:spcBef>
                <a:spcPts val="0"/>
              </a:spcBef>
              <a:spcAft>
                <a:spcPts val="0"/>
              </a:spcAft>
              <a:buClr>
                <a:schemeClr val="lt1"/>
              </a:buClr>
              <a:buSzPts val="1400"/>
              <a:buNone/>
              <a:defRPr>
                <a:solidFill>
                  <a:schemeClr val="lt1"/>
                </a:solidFill>
              </a:defRPr>
            </a:lvl9pPr>
          </a:lstStyle>
          <a:p>
            <a:endParaRPr/>
          </a:p>
        </p:txBody>
      </p:sp>
      <p:sp>
        <p:nvSpPr>
          <p:cNvPr id="319" name="Google Shape;319;p39"/>
          <p:cNvSpPr txBox="1"/>
          <p:nvPr/>
        </p:nvSpPr>
        <p:spPr>
          <a:xfrm>
            <a:off x="5915400" y="4707300"/>
            <a:ext cx="3000000" cy="44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Page </a:t>
            </a:r>
            <a:fld id="{00000000-1234-1234-1234-123412341234}" type="slidenum">
              <a:rPr lang="en" sz="1000">
                <a:solidFill>
                  <a:schemeClr val="lt1"/>
                </a:solidFill>
                <a:latin typeface="Public Sans"/>
                <a:ea typeface="Public Sans"/>
                <a:cs typeface="Public Sans"/>
                <a:sym typeface="Public Sans"/>
              </a:rPr>
              <a:t>‹#›</a:t>
            </a:fld>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 step process">
  <p:cSld name="4 step process">
    <p:bg>
      <p:bgPr>
        <a:solidFill>
          <a:schemeClr val="dk1"/>
        </a:solidFill>
        <a:effectLst/>
      </p:bgPr>
    </p:bg>
    <p:spTree>
      <p:nvGrpSpPr>
        <p:cNvPr id="1" name="Shape 320"/>
        <p:cNvGrpSpPr/>
        <p:nvPr/>
      </p:nvGrpSpPr>
      <p:grpSpPr>
        <a:xfrm>
          <a:off x="0" y="0"/>
          <a:ext cx="0" cy="0"/>
          <a:chOff x="0" y="0"/>
          <a:chExt cx="0" cy="0"/>
        </a:xfrm>
      </p:grpSpPr>
      <p:sp>
        <p:nvSpPr>
          <p:cNvPr id="321" name="Google Shape;321;p40"/>
          <p:cNvSpPr/>
          <p:nvPr/>
        </p:nvSpPr>
        <p:spPr>
          <a:xfrm>
            <a:off x="228600" y="223500"/>
            <a:ext cx="2813700" cy="2175600"/>
          </a:xfrm>
          <a:prstGeom prst="roundRect">
            <a:avLst>
              <a:gd name="adj" fmla="val 7166"/>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322" name="Google Shape;322;p40"/>
          <p:cNvSpPr txBox="1">
            <a:spLocks noGrp="1"/>
          </p:cNvSpPr>
          <p:nvPr>
            <p:ph type="subTitle" idx="1"/>
          </p:nvPr>
        </p:nvSpPr>
        <p:spPr>
          <a:xfrm>
            <a:off x="284650" y="295600"/>
            <a:ext cx="2146200" cy="7773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40"/>
          <p:cNvSpPr txBox="1">
            <a:spLocks noGrp="1"/>
          </p:cNvSpPr>
          <p:nvPr>
            <p:ph type="body" idx="2"/>
          </p:nvPr>
        </p:nvSpPr>
        <p:spPr>
          <a:xfrm>
            <a:off x="284650" y="963450"/>
            <a:ext cx="2660400" cy="1237200"/>
          </a:xfrm>
          <a:prstGeom prst="rect">
            <a:avLst/>
          </a:prstGeom>
        </p:spPr>
        <p:txBody>
          <a:bodyPr spcFirstLastPara="1" wrap="square" lIns="91425" tIns="91425" rIns="91425" bIns="91425" anchor="b"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24" name="Google Shape;324;p40"/>
          <p:cNvSpPr txBox="1">
            <a:spLocks noGrp="1"/>
          </p:cNvSpPr>
          <p:nvPr>
            <p:ph type="title"/>
          </p:nvPr>
        </p:nvSpPr>
        <p:spPr>
          <a:xfrm>
            <a:off x="240850" y="3175000"/>
            <a:ext cx="5004000" cy="15324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chemeClr val="lt1"/>
              </a:buClr>
              <a:buSzPts val="6000"/>
              <a:buNone/>
              <a:defRPr b="1">
                <a:solidFill>
                  <a:schemeClr val="lt1"/>
                </a:solidFill>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a:endParaRPr/>
          </a:p>
        </p:txBody>
      </p:sp>
      <p:sp>
        <p:nvSpPr>
          <p:cNvPr id="325" name="Google Shape;325;p40"/>
          <p:cNvSpPr txBox="1">
            <a:spLocks noGrp="1"/>
          </p:cNvSpPr>
          <p:nvPr>
            <p:ph type="body" idx="3"/>
          </p:nvPr>
        </p:nvSpPr>
        <p:spPr>
          <a:xfrm>
            <a:off x="228600" y="4707375"/>
            <a:ext cx="2936700" cy="4362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326" name="Google Shape;326;p40"/>
          <p:cNvSpPr/>
          <p:nvPr/>
        </p:nvSpPr>
        <p:spPr>
          <a:xfrm>
            <a:off x="3165150" y="223500"/>
            <a:ext cx="2813700" cy="2175600"/>
          </a:xfrm>
          <a:prstGeom prst="roundRect">
            <a:avLst>
              <a:gd name="adj" fmla="val 716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327" name="Google Shape;327;p40"/>
          <p:cNvSpPr txBox="1">
            <a:spLocks noGrp="1"/>
          </p:cNvSpPr>
          <p:nvPr>
            <p:ph type="subTitle" idx="4"/>
          </p:nvPr>
        </p:nvSpPr>
        <p:spPr>
          <a:xfrm>
            <a:off x="3221200" y="295600"/>
            <a:ext cx="2146200" cy="7773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3600"/>
              <a:buNone/>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a:endParaRPr/>
          </a:p>
        </p:txBody>
      </p:sp>
      <p:sp>
        <p:nvSpPr>
          <p:cNvPr id="328" name="Google Shape;328;p40"/>
          <p:cNvSpPr txBox="1">
            <a:spLocks noGrp="1"/>
          </p:cNvSpPr>
          <p:nvPr>
            <p:ph type="body" idx="5"/>
          </p:nvPr>
        </p:nvSpPr>
        <p:spPr>
          <a:xfrm>
            <a:off x="3221200" y="963450"/>
            <a:ext cx="2660400" cy="1237200"/>
          </a:xfrm>
          <a:prstGeom prst="rect">
            <a:avLst/>
          </a:prstGeom>
        </p:spPr>
        <p:txBody>
          <a:bodyPr spcFirstLastPara="1" wrap="square" lIns="91425" tIns="91425" rIns="91425" bIns="91425" anchor="b"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29" name="Google Shape;329;p40"/>
          <p:cNvSpPr/>
          <p:nvPr/>
        </p:nvSpPr>
        <p:spPr>
          <a:xfrm>
            <a:off x="6101700" y="223500"/>
            <a:ext cx="2813700" cy="2175600"/>
          </a:xfrm>
          <a:prstGeom prst="roundRect">
            <a:avLst>
              <a:gd name="adj" fmla="val 7166"/>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330" name="Google Shape;330;p40"/>
          <p:cNvSpPr txBox="1">
            <a:spLocks noGrp="1"/>
          </p:cNvSpPr>
          <p:nvPr>
            <p:ph type="subTitle" idx="6"/>
          </p:nvPr>
        </p:nvSpPr>
        <p:spPr>
          <a:xfrm>
            <a:off x="6157750" y="295600"/>
            <a:ext cx="2146200" cy="7773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3600"/>
              <a:buNone/>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a:endParaRPr/>
          </a:p>
        </p:txBody>
      </p:sp>
      <p:sp>
        <p:nvSpPr>
          <p:cNvPr id="331" name="Google Shape;331;p40"/>
          <p:cNvSpPr txBox="1">
            <a:spLocks noGrp="1"/>
          </p:cNvSpPr>
          <p:nvPr>
            <p:ph type="body" idx="7"/>
          </p:nvPr>
        </p:nvSpPr>
        <p:spPr>
          <a:xfrm>
            <a:off x="6157750" y="963450"/>
            <a:ext cx="2660400" cy="1237200"/>
          </a:xfrm>
          <a:prstGeom prst="rect">
            <a:avLst/>
          </a:prstGeom>
        </p:spPr>
        <p:txBody>
          <a:bodyPr spcFirstLastPara="1" wrap="square" lIns="91425" tIns="91425" rIns="91425" bIns="91425" anchor="b"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32" name="Google Shape;332;p40"/>
          <p:cNvSpPr/>
          <p:nvPr/>
        </p:nvSpPr>
        <p:spPr>
          <a:xfrm>
            <a:off x="6101700" y="2531700"/>
            <a:ext cx="2813700" cy="2175600"/>
          </a:xfrm>
          <a:prstGeom prst="roundRect">
            <a:avLst>
              <a:gd name="adj" fmla="val 716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333" name="Google Shape;333;p40"/>
          <p:cNvSpPr txBox="1">
            <a:spLocks noGrp="1"/>
          </p:cNvSpPr>
          <p:nvPr>
            <p:ph type="subTitle" idx="8"/>
          </p:nvPr>
        </p:nvSpPr>
        <p:spPr>
          <a:xfrm>
            <a:off x="6157750" y="2603800"/>
            <a:ext cx="2146200" cy="7773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3600"/>
              <a:buNone/>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a:endParaRPr/>
          </a:p>
        </p:txBody>
      </p:sp>
      <p:sp>
        <p:nvSpPr>
          <p:cNvPr id="334" name="Google Shape;334;p40"/>
          <p:cNvSpPr txBox="1">
            <a:spLocks noGrp="1"/>
          </p:cNvSpPr>
          <p:nvPr>
            <p:ph type="body" idx="9"/>
          </p:nvPr>
        </p:nvSpPr>
        <p:spPr>
          <a:xfrm>
            <a:off x="6157750" y="3271650"/>
            <a:ext cx="2660400" cy="1237200"/>
          </a:xfrm>
          <a:prstGeom prst="rect">
            <a:avLst/>
          </a:prstGeom>
        </p:spPr>
        <p:txBody>
          <a:bodyPr spcFirstLastPara="1" wrap="square" lIns="91425" tIns="91425" rIns="91425" bIns="91425" anchor="b"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35" name="Google Shape;335;p40"/>
          <p:cNvSpPr txBox="1"/>
          <p:nvPr/>
        </p:nvSpPr>
        <p:spPr>
          <a:xfrm>
            <a:off x="5915400" y="4707300"/>
            <a:ext cx="3000000" cy="44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Page </a:t>
            </a:r>
            <a:fld id="{00000000-1234-1234-1234-123412341234}" type="slidenum">
              <a:rPr lang="en" sz="1000">
                <a:solidFill>
                  <a:schemeClr val="lt1"/>
                </a:solidFill>
                <a:latin typeface="Public Sans"/>
                <a:ea typeface="Public Sans"/>
                <a:cs typeface="Public Sans"/>
                <a:sym typeface="Public Sans"/>
              </a:rPr>
              <a:t>‹#›</a:t>
            </a:fld>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Ideas &amp; Suggestion ">
  <p:cSld name="Ideas &amp; Suggestion ">
    <p:bg>
      <p:bgPr>
        <a:solidFill>
          <a:schemeClr val="dk1"/>
        </a:solidFill>
        <a:effectLst/>
      </p:bgPr>
    </p:bg>
    <p:spTree>
      <p:nvGrpSpPr>
        <p:cNvPr id="1" name="Shape 336"/>
        <p:cNvGrpSpPr/>
        <p:nvPr/>
      </p:nvGrpSpPr>
      <p:grpSpPr>
        <a:xfrm>
          <a:off x="0" y="0"/>
          <a:ext cx="0" cy="0"/>
          <a:chOff x="0" y="0"/>
          <a:chExt cx="0" cy="0"/>
        </a:xfrm>
      </p:grpSpPr>
      <p:sp>
        <p:nvSpPr>
          <p:cNvPr id="337" name="Google Shape;337;p41"/>
          <p:cNvSpPr txBox="1">
            <a:spLocks noGrp="1"/>
          </p:cNvSpPr>
          <p:nvPr>
            <p:ph type="title"/>
          </p:nvPr>
        </p:nvSpPr>
        <p:spPr>
          <a:xfrm>
            <a:off x="240850" y="3175000"/>
            <a:ext cx="5004000" cy="15324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chemeClr val="lt1"/>
              </a:buClr>
              <a:buSzPts val="6000"/>
              <a:buNone/>
              <a:defRPr b="1">
                <a:solidFill>
                  <a:schemeClr val="lt1"/>
                </a:solidFill>
              </a:defRPr>
            </a:lvl1pPr>
            <a:lvl2pPr lvl="1">
              <a:lnSpc>
                <a:spcPct val="80000"/>
              </a:lnSpc>
              <a:spcBef>
                <a:spcPts val="0"/>
              </a:spcBef>
              <a:spcAft>
                <a:spcPts val="0"/>
              </a:spcAft>
              <a:buClr>
                <a:schemeClr val="lt1"/>
              </a:buClr>
              <a:buSzPts val="1400"/>
              <a:buNone/>
              <a:defRPr>
                <a:solidFill>
                  <a:schemeClr val="lt1"/>
                </a:solidFill>
              </a:defRPr>
            </a:lvl2pPr>
            <a:lvl3pPr lvl="2">
              <a:lnSpc>
                <a:spcPct val="80000"/>
              </a:lnSpc>
              <a:spcBef>
                <a:spcPts val="0"/>
              </a:spcBef>
              <a:spcAft>
                <a:spcPts val="0"/>
              </a:spcAft>
              <a:buClr>
                <a:schemeClr val="lt1"/>
              </a:buClr>
              <a:buSzPts val="1400"/>
              <a:buNone/>
              <a:defRPr>
                <a:solidFill>
                  <a:schemeClr val="lt1"/>
                </a:solidFill>
              </a:defRPr>
            </a:lvl3pPr>
            <a:lvl4pPr lvl="3">
              <a:lnSpc>
                <a:spcPct val="80000"/>
              </a:lnSpc>
              <a:spcBef>
                <a:spcPts val="0"/>
              </a:spcBef>
              <a:spcAft>
                <a:spcPts val="0"/>
              </a:spcAft>
              <a:buClr>
                <a:schemeClr val="lt1"/>
              </a:buClr>
              <a:buSzPts val="1400"/>
              <a:buNone/>
              <a:defRPr>
                <a:solidFill>
                  <a:schemeClr val="lt1"/>
                </a:solidFill>
              </a:defRPr>
            </a:lvl4pPr>
            <a:lvl5pPr lvl="4">
              <a:lnSpc>
                <a:spcPct val="80000"/>
              </a:lnSpc>
              <a:spcBef>
                <a:spcPts val="0"/>
              </a:spcBef>
              <a:spcAft>
                <a:spcPts val="0"/>
              </a:spcAft>
              <a:buClr>
                <a:schemeClr val="lt1"/>
              </a:buClr>
              <a:buSzPts val="1400"/>
              <a:buNone/>
              <a:defRPr>
                <a:solidFill>
                  <a:schemeClr val="lt1"/>
                </a:solidFill>
              </a:defRPr>
            </a:lvl5pPr>
            <a:lvl6pPr lvl="5">
              <a:lnSpc>
                <a:spcPct val="80000"/>
              </a:lnSpc>
              <a:spcBef>
                <a:spcPts val="0"/>
              </a:spcBef>
              <a:spcAft>
                <a:spcPts val="0"/>
              </a:spcAft>
              <a:buClr>
                <a:schemeClr val="lt1"/>
              </a:buClr>
              <a:buSzPts val="1400"/>
              <a:buNone/>
              <a:defRPr>
                <a:solidFill>
                  <a:schemeClr val="lt1"/>
                </a:solidFill>
              </a:defRPr>
            </a:lvl6pPr>
            <a:lvl7pPr lvl="6">
              <a:lnSpc>
                <a:spcPct val="80000"/>
              </a:lnSpc>
              <a:spcBef>
                <a:spcPts val="0"/>
              </a:spcBef>
              <a:spcAft>
                <a:spcPts val="0"/>
              </a:spcAft>
              <a:buClr>
                <a:schemeClr val="lt1"/>
              </a:buClr>
              <a:buSzPts val="1400"/>
              <a:buNone/>
              <a:defRPr>
                <a:solidFill>
                  <a:schemeClr val="lt1"/>
                </a:solidFill>
              </a:defRPr>
            </a:lvl7pPr>
            <a:lvl8pPr lvl="7">
              <a:lnSpc>
                <a:spcPct val="80000"/>
              </a:lnSpc>
              <a:spcBef>
                <a:spcPts val="0"/>
              </a:spcBef>
              <a:spcAft>
                <a:spcPts val="0"/>
              </a:spcAft>
              <a:buClr>
                <a:schemeClr val="lt1"/>
              </a:buClr>
              <a:buSzPts val="1400"/>
              <a:buNone/>
              <a:defRPr>
                <a:solidFill>
                  <a:schemeClr val="lt1"/>
                </a:solidFill>
              </a:defRPr>
            </a:lvl8pPr>
            <a:lvl9pPr lvl="8">
              <a:lnSpc>
                <a:spcPct val="80000"/>
              </a:lnSpc>
              <a:spcBef>
                <a:spcPts val="0"/>
              </a:spcBef>
              <a:spcAft>
                <a:spcPts val="0"/>
              </a:spcAft>
              <a:buClr>
                <a:schemeClr val="lt1"/>
              </a:buClr>
              <a:buSzPts val="1400"/>
              <a:buNone/>
              <a:defRPr>
                <a:solidFill>
                  <a:schemeClr val="lt1"/>
                </a:solidFill>
              </a:defRPr>
            </a:lvl9pPr>
          </a:lstStyle>
          <a:p>
            <a:endParaRPr/>
          </a:p>
        </p:txBody>
      </p:sp>
      <p:sp>
        <p:nvSpPr>
          <p:cNvPr id="338" name="Google Shape;338;p41"/>
          <p:cNvSpPr txBox="1">
            <a:spLocks noGrp="1"/>
          </p:cNvSpPr>
          <p:nvPr>
            <p:ph type="body" idx="1"/>
          </p:nvPr>
        </p:nvSpPr>
        <p:spPr>
          <a:xfrm>
            <a:off x="228600" y="4707375"/>
            <a:ext cx="2936700" cy="4362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339" name="Google Shape;339;p41"/>
          <p:cNvSpPr txBox="1">
            <a:spLocks noGrp="1"/>
          </p:cNvSpPr>
          <p:nvPr>
            <p:ph type="subTitle" idx="2"/>
          </p:nvPr>
        </p:nvSpPr>
        <p:spPr>
          <a:xfrm>
            <a:off x="228600" y="223500"/>
            <a:ext cx="2079300" cy="771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800"/>
              <a:buNone/>
              <a:defRPr sz="18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340" name="Google Shape;340;p41"/>
          <p:cNvSpPr txBox="1">
            <a:spLocks noGrp="1"/>
          </p:cNvSpPr>
          <p:nvPr>
            <p:ph type="body" idx="3"/>
          </p:nvPr>
        </p:nvSpPr>
        <p:spPr>
          <a:xfrm>
            <a:off x="228725" y="698500"/>
            <a:ext cx="2079300" cy="9975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341" name="Google Shape;341;p41"/>
          <p:cNvSpPr txBox="1">
            <a:spLocks noGrp="1"/>
          </p:cNvSpPr>
          <p:nvPr>
            <p:ph type="subTitle" idx="4"/>
          </p:nvPr>
        </p:nvSpPr>
        <p:spPr>
          <a:xfrm>
            <a:off x="2431100" y="223500"/>
            <a:ext cx="2079300" cy="771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800"/>
              <a:buNone/>
              <a:defRPr sz="18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342" name="Google Shape;342;p41"/>
          <p:cNvSpPr txBox="1">
            <a:spLocks noGrp="1"/>
          </p:cNvSpPr>
          <p:nvPr>
            <p:ph type="body" idx="5"/>
          </p:nvPr>
        </p:nvSpPr>
        <p:spPr>
          <a:xfrm>
            <a:off x="2431225" y="698500"/>
            <a:ext cx="2079300" cy="9975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343" name="Google Shape;343;p41"/>
          <p:cNvSpPr txBox="1">
            <a:spLocks noGrp="1"/>
          </p:cNvSpPr>
          <p:nvPr>
            <p:ph type="subTitle" idx="6"/>
          </p:nvPr>
        </p:nvSpPr>
        <p:spPr>
          <a:xfrm>
            <a:off x="4633725" y="223500"/>
            <a:ext cx="2079300" cy="771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800"/>
              <a:buNone/>
              <a:defRPr sz="18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344" name="Google Shape;344;p41"/>
          <p:cNvSpPr txBox="1">
            <a:spLocks noGrp="1"/>
          </p:cNvSpPr>
          <p:nvPr>
            <p:ph type="body" idx="7"/>
          </p:nvPr>
        </p:nvSpPr>
        <p:spPr>
          <a:xfrm>
            <a:off x="4633850" y="698500"/>
            <a:ext cx="2079300" cy="9975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345" name="Google Shape;345;p41"/>
          <p:cNvSpPr txBox="1">
            <a:spLocks noGrp="1"/>
          </p:cNvSpPr>
          <p:nvPr>
            <p:ph type="subTitle" idx="8"/>
          </p:nvPr>
        </p:nvSpPr>
        <p:spPr>
          <a:xfrm>
            <a:off x="6836100" y="223500"/>
            <a:ext cx="2079300" cy="771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800"/>
              <a:buNone/>
              <a:defRPr sz="18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346" name="Google Shape;346;p41"/>
          <p:cNvSpPr txBox="1">
            <a:spLocks noGrp="1"/>
          </p:cNvSpPr>
          <p:nvPr>
            <p:ph type="body" idx="9"/>
          </p:nvPr>
        </p:nvSpPr>
        <p:spPr>
          <a:xfrm>
            <a:off x="6836225" y="698500"/>
            <a:ext cx="2079300" cy="9975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347" name="Google Shape;347;p41"/>
          <p:cNvSpPr txBox="1"/>
          <p:nvPr/>
        </p:nvSpPr>
        <p:spPr>
          <a:xfrm>
            <a:off x="5915400" y="4707300"/>
            <a:ext cx="3000000" cy="44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Page </a:t>
            </a:r>
            <a:fld id="{00000000-1234-1234-1234-123412341234}" type="slidenum">
              <a:rPr lang="en" sz="1000">
                <a:solidFill>
                  <a:schemeClr val="lt1"/>
                </a:solidFill>
                <a:latin typeface="Public Sans"/>
                <a:ea typeface="Public Sans"/>
                <a:cs typeface="Public Sans"/>
                <a:sym typeface="Public Sans"/>
              </a:rPr>
              <a:t>‹#›</a:t>
            </a:fld>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6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First Months">
  <p:cSld name="First Months">
    <p:bg>
      <p:bgPr>
        <a:solidFill>
          <a:schemeClr val="dk1"/>
        </a:solidFill>
        <a:effectLst/>
      </p:bgPr>
    </p:bg>
    <p:spTree>
      <p:nvGrpSpPr>
        <p:cNvPr id="1" name="Shape 348"/>
        <p:cNvGrpSpPr/>
        <p:nvPr/>
      </p:nvGrpSpPr>
      <p:grpSpPr>
        <a:xfrm>
          <a:off x="0" y="0"/>
          <a:ext cx="0" cy="0"/>
          <a:chOff x="0" y="0"/>
          <a:chExt cx="0" cy="0"/>
        </a:xfrm>
      </p:grpSpPr>
      <p:sp>
        <p:nvSpPr>
          <p:cNvPr id="349" name="Google Shape;349;p42"/>
          <p:cNvSpPr txBox="1">
            <a:spLocks noGrp="1"/>
          </p:cNvSpPr>
          <p:nvPr>
            <p:ph type="body" idx="1"/>
          </p:nvPr>
        </p:nvSpPr>
        <p:spPr>
          <a:xfrm>
            <a:off x="228600" y="4707375"/>
            <a:ext cx="2936700" cy="4362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350" name="Google Shape;350;p42"/>
          <p:cNvSpPr txBox="1">
            <a:spLocks noGrp="1"/>
          </p:cNvSpPr>
          <p:nvPr>
            <p:ph type="subTitle" idx="2"/>
          </p:nvPr>
        </p:nvSpPr>
        <p:spPr>
          <a:xfrm>
            <a:off x="235025" y="3723400"/>
            <a:ext cx="3541500" cy="9840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chemeClr val="lt1"/>
              </a:buClr>
              <a:buSzPts val="3600"/>
              <a:buNone/>
              <a:defRPr>
                <a:solidFill>
                  <a:schemeClr val="lt1"/>
                </a:solidFill>
              </a:defRPr>
            </a:lvl1pPr>
            <a:lvl2pPr lvl="1">
              <a:lnSpc>
                <a:spcPct val="80000"/>
              </a:lnSpc>
              <a:spcBef>
                <a:spcPts val="0"/>
              </a:spcBef>
              <a:spcAft>
                <a:spcPts val="0"/>
              </a:spcAft>
              <a:buClr>
                <a:schemeClr val="lt1"/>
              </a:buClr>
              <a:buSzPts val="1400"/>
              <a:buNone/>
              <a:defRPr>
                <a:solidFill>
                  <a:schemeClr val="lt1"/>
                </a:solidFill>
              </a:defRPr>
            </a:lvl2pPr>
            <a:lvl3pPr lvl="2">
              <a:lnSpc>
                <a:spcPct val="80000"/>
              </a:lnSpc>
              <a:spcBef>
                <a:spcPts val="0"/>
              </a:spcBef>
              <a:spcAft>
                <a:spcPts val="0"/>
              </a:spcAft>
              <a:buClr>
                <a:schemeClr val="lt1"/>
              </a:buClr>
              <a:buSzPts val="1400"/>
              <a:buNone/>
              <a:defRPr>
                <a:solidFill>
                  <a:schemeClr val="lt1"/>
                </a:solidFill>
              </a:defRPr>
            </a:lvl3pPr>
            <a:lvl4pPr lvl="3">
              <a:lnSpc>
                <a:spcPct val="80000"/>
              </a:lnSpc>
              <a:spcBef>
                <a:spcPts val="0"/>
              </a:spcBef>
              <a:spcAft>
                <a:spcPts val="0"/>
              </a:spcAft>
              <a:buClr>
                <a:schemeClr val="lt1"/>
              </a:buClr>
              <a:buSzPts val="1400"/>
              <a:buNone/>
              <a:defRPr>
                <a:solidFill>
                  <a:schemeClr val="lt1"/>
                </a:solidFill>
              </a:defRPr>
            </a:lvl4pPr>
            <a:lvl5pPr lvl="4">
              <a:lnSpc>
                <a:spcPct val="80000"/>
              </a:lnSpc>
              <a:spcBef>
                <a:spcPts val="0"/>
              </a:spcBef>
              <a:spcAft>
                <a:spcPts val="0"/>
              </a:spcAft>
              <a:buClr>
                <a:schemeClr val="lt1"/>
              </a:buClr>
              <a:buSzPts val="1400"/>
              <a:buNone/>
              <a:defRPr>
                <a:solidFill>
                  <a:schemeClr val="lt1"/>
                </a:solidFill>
              </a:defRPr>
            </a:lvl5pPr>
            <a:lvl6pPr lvl="5">
              <a:lnSpc>
                <a:spcPct val="80000"/>
              </a:lnSpc>
              <a:spcBef>
                <a:spcPts val="0"/>
              </a:spcBef>
              <a:spcAft>
                <a:spcPts val="0"/>
              </a:spcAft>
              <a:buClr>
                <a:schemeClr val="lt1"/>
              </a:buClr>
              <a:buSzPts val="1400"/>
              <a:buNone/>
              <a:defRPr>
                <a:solidFill>
                  <a:schemeClr val="lt1"/>
                </a:solidFill>
              </a:defRPr>
            </a:lvl6pPr>
            <a:lvl7pPr lvl="6">
              <a:lnSpc>
                <a:spcPct val="80000"/>
              </a:lnSpc>
              <a:spcBef>
                <a:spcPts val="0"/>
              </a:spcBef>
              <a:spcAft>
                <a:spcPts val="0"/>
              </a:spcAft>
              <a:buClr>
                <a:schemeClr val="lt1"/>
              </a:buClr>
              <a:buSzPts val="1400"/>
              <a:buNone/>
              <a:defRPr>
                <a:solidFill>
                  <a:schemeClr val="lt1"/>
                </a:solidFill>
              </a:defRPr>
            </a:lvl7pPr>
            <a:lvl8pPr lvl="7">
              <a:lnSpc>
                <a:spcPct val="80000"/>
              </a:lnSpc>
              <a:spcBef>
                <a:spcPts val="0"/>
              </a:spcBef>
              <a:spcAft>
                <a:spcPts val="0"/>
              </a:spcAft>
              <a:buClr>
                <a:schemeClr val="lt1"/>
              </a:buClr>
              <a:buSzPts val="1400"/>
              <a:buNone/>
              <a:defRPr>
                <a:solidFill>
                  <a:schemeClr val="lt1"/>
                </a:solidFill>
              </a:defRPr>
            </a:lvl8pPr>
            <a:lvl9pPr lvl="8">
              <a:lnSpc>
                <a:spcPct val="80000"/>
              </a:lnSpc>
              <a:spcBef>
                <a:spcPts val="0"/>
              </a:spcBef>
              <a:spcAft>
                <a:spcPts val="0"/>
              </a:spcAft>
              <a:buClr>
                <a:schemeClr val="lt1"/>
              </a:buClr>
              <a:buSzPts val="1400"/>
              <a:buNone/>
              <a:defRPr>
                <a:solidFill>
                  <a:schemeClr val="lt1"/>
                </a:solidFill>
              </a:defRPr>
            </a:lvl9pPr>
          </a:lstStyle>
          <a:p>
            <a:endParaRPr/>
          </a:p>
        </p:txBody>
      </p:sp>
      <p:sp>
        <p:nvSpPr>
          <p:cNvPr id="351" name="Google Shape;351;p42"/>
          <p:cNvSpPr/>
          <p:nvPr/>
        </p:nvSpPr>
        <p:spPr>
          <a:xfrm>
            <a:off x="228600" y="223500"/>
            <a:ext cx="2813700" cy="3235200"/>
          </a:xfrm>
          <a:prstGeom prst="roundRect">
            <a:avLst>
              <a:gd name="adj" fmla="val 7166"/>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352" name="Google Shape;352;p42"/>
          <p:cNvSpPr txBox="1">
            <a:spLocks noGrp="1"/>
          </p:cNvSpPr>
          <p:nvPr>
            <p:ph type="subTitle" idx="3"/>
          </p:nvPr>
        </p:nvSpPr>
        <p:spPr>
          <a:xfrm>
            <a:off x="284650" y="295600"/>
            <a:ext cx="2572800" cy="7773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3600"/>
              <a:buNone/>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a:endParaRPr/>
          </a:p>
        </p:txBody>
      </p:sp>
      <p:sp>
        <p:nvSpPr>
          <p:cNvPr id="353" name="Google Shape;353;p42"/>
          <p:cNvSpPr txBox="1">
            <a:spLocks noGrp="1"/>
          </p:cNvSpPr>
          <p:nvPr>
            <p:ph type="body" idx="4"/>
          </p:nvPr>
        </p:nvSpPr>
        <p:spPr>
          <a:xfrm>
            <a:off x="325150" y="1455738"/>
            <a:ext cx="2633700" cy="1868100"/>
          </a:xfrm>
          <a:prstGeom prst="rect">
            <a:avLst/>
          </a:prstGeom>
        </p:spPr>
        <p:txBody>
          <a:bodyPr spcFirstLastPara="1" wrap="square" lIns="91425" tIns="91425" rIns="91425" bIns="91425" anchor="b" anchorCtr="0">
            <a:noAutofit/>
          </a:bodyPr>
          <a:lstStyle>
            <a:lvl1pPr marL="457200" lvl="0" indent="-317500">
              <a:spcBef>
                <a:spcPts val="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354" name="Google Shape;354;p42"/>
          <p:cNvSpPr/>
          <p:nvPr/>
        </p:nvSpPr>
        <p:spPr>
          <a:xfrm>
            <a:off x="3165150" y="223500"/>
            <a:ext cx="2813700" cy="3235200"/>
          </a:xfrm>
          <a:prstGeom prst="roundRect">
            <a:avLst>
              <a:gd name="adj" fmla="val 7166"/>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355" name="Google Shape;355;p42"/>
          <p:cNvSpPr txBox="1">
            <a:spLocks noGrp="1"/>
          </p:cNvSpPr>
          <p:nvPr>
            <p:ph type="subTitle" idx="5"/>
          </p:nvPr>
        </p:nvSpPr>
        <p:spPr>
          <a:xfrm>
            <a:off x="3221200" y="295600"/>
            <a:ext cx="2572800" cy="7773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3600"/>
              <a:buNone/>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a:endParaRPr/>
          </a:p>
        </p:txBody>
      </p:sp>
      <p:sp>
        <p:nvSpPr>
          <p:cNvPr id="356" name="Google Shape;356;p42"/>
          <p:cNvSpPr txBox="1">
            <a:spLocks noGrp="1"/>
          </p:cNvSpPr>
          <p:nvPr>
            <p:ph type="body" idx="6"/>
          </p:nvPr>
        </p:nvSpPr>
        <p:spPr>
          <a:xfrm>
            <a:off x="3261700" y="1455738"/>
            <a:ext cx="2633700" cy="1868100"/>
          </a:xfrm>
          <a:prstGeom prst="rect">
            <a:avLst/>
          </a:prstGeom>
        </p:spPr>
        <p:txBody>
          <a:bodyPr spcFirstLastPara="1" wrap="square" lIns="91425" tIns="91425" rIns="91425" bIns="91425" anchor="b" anchorCtr="0">
            <a:noAutofit/>
          </a:bodyPr>
          <a:lstStyle>
            <a:lvl1pPr marL="457200" lvl="0" indent="-317500">
              <a:spcBef>
                <a:spcPts val="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357" name="Google Shape;357;p42"/>
          <p:cNvSpPr/>
          <p:nvPr/>
        </p:nvSpPr>
        <p:spPr>
          <a:xfrm>
            <a:off x="6101700" y="223500"/>
            <a:ext cx="2813700" cy="3235200"/>
          </a:xfrm>
          <a:prstGeom prst="roundRect">
            <a:avLst>
              <a:gd name="adj" fmla="val 7166"/>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358" name="Google Shape;358;p42"/>
          <p:cNvSpPr txBox="1">
            <a:spLocks noGrp="1"/>
          </p:cNvSpPr>
          <p:nvPr>
            <p:ph type="subTitle" idx="7"/>
          </p:nvPr>
        </p:nvSpPr>
        <p:spPr>
          <a:xfrm>
            <a:off x="6157750" y="295600"/>
            <a:ext cx="2572800" cy="7773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3600"/>
              <a:buNone/>
              <a:defRPr/>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a:endParaRPr/>
          </a:p>
        </p:txBody>
      </p:sp>
      <p:sp>
        <p:nvSpPr>
          <p:cNvPr id="359" name="Google Shape;359;p42"/>
          <p:cNvSpPr txBox="1">
            <a:spLocks noGrp="1"/>
          </p:cNvSpPr>
          <p:nvPr>
            <p:ph type="body" idx="8"/>
          </p:nvPr>
        </p:nvSpPr>
        <p:spPr>
          <a:xfrm>
            <a:off x="6198250" y="1455738"/>
            <a:ext cx="2633700" cy="1868100"/>
          </a:xfrm>
          <a:prstGeom prst="rect">
            <a:avLst/>
          </a:prstGeom>
        </p:spPr>
        <p:txBody>
          <a:bodyPr spcFirstLastPara="1" wrap="square" lIns="91425" tIns="91425" rIns="91425" bIns="91425" anchor="b" anchorCtr="0">
            <a:noAutofit/>
          </a:bodyPr>
          <a:lstStyle>
            <a:lvl1pPr marL="457200" lvl="0" indent="-317500">
              <a:spcBef>
                <a:spcPts val="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360" name="Google Shape;360;p42"/>
          <p:cNvSpPr txBox="1"/>
          <p:nvPr/>
        </p:nvSpPr>
        <p:spPr>
          <a:xfrm>
            <a:off x="5915400" y="4707300"/>
            <a:ext cx="3000000" cy="44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Page </a:t>
            </a:r>
            <a:fld id="{00000000-1234-1234-1234-123412341234}" type="slidenum">
              <a:rPr lang="en" sz="1000">
                <a:solidFill>
                  <a:schemeClr val="lt1"/>
                </a:solidFill>
                <a:latin typeface="Public Sans"/>
                <a:ea typeface="Public Sans"/>
                <a:cs typeface="Public Sans"/>
                <a:sym typeface="Public Sans"/>
              </a:rPr>
              <a:t>‹#›</a:t>
            </a:fld>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Useful links">
  <p:cSld name="Useful links">
    <p:bg>
      <p:bgPr>
        <a:solidFill>
          <a:schemeClr val="dk1"/>
        </a:solidFill>
        <a:effectLst/>
      </p:bgPr>
    </p:bg>
    <p:spTree>
      <p:nvGrpSpPr>
        <p:cNvPr id="1" name="Shape 361"/>
        <p:cNvGrpSpPr/>
        <p:nvPr/>
      </p:nvGrpSpPr>
      <p:grpSpPr>
        <a:xfrm>
          <a:off x="0" y="0"/>
          <a:ext cx="0" cy="0"/>
          <a:chOff x="0" y="0"/>
          <a:chExt cx="0" cy="0"/>
        </a:xfrm>
      </p:grpSpPr>
      <p:sp>
        <p:nvSpPr>
          <p:cNvPr id="362" name="Google Shape;362;p43"/>
          <p:cNvSpPr/>
          <p:nvPr/>
        </p:nvSpPr>
        <p:spPr>
          <a:xfrm>
            <a:off x="4633600" y="223500"/>
            <a:ext cx="4281900" cy="2002800"/>
          </a:xfrm>
          <a:prstGeom prst="roundRect">
            <a:avLst>
              <a:gd name="adj" fmla="val 12782"/>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363" name="Google Shape;363;p43"/>
          <p:cNvSpPr txBox="1"/>
          <p:nvPr/>
        </p:nvSpPr>
        <p:spPr>
          <a:xfrm>
            <a:off x="3286470" y="3339550"/>
            <a:ext cx="12573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200">
                <a:solidFill>
                  <a:schemeClr val="dk1"/>
                </a:solidFill>
                <a:latin typeface="Public Sans Medium"/>
                <a:ea typeface="Public Sans Medium"/>
                <a:cs typeface="Public Sans Medium"/>
                <a:sym typeface="Public Sans Medium"/>
              </a:rPr>
              <a:t>☝️</a:t>
            </a:r>
            <a:endParaRPr sz="7200">
              <a:solidFill>
                <a:schemeClr val="dk1"/>
              </a:solidFill>
              <a:latin typeface="Public Sans Medium"/>
              <a:ea typeface="Public Sans Medium"/>
              <a:cs typeface="Public Sans Medium"/>
              <a:sym typeface="Public Sans Medium"/>
            </a:endParaRPr>
          </a:p>
        </p:txBody>
      </p:sp>
      <p:sp>
        <p:nvSpPr>
          <p:cNvPr id="364" name="Google Shape;364;p43"/>
          <p:cNvSpPr txBox="1">
            <a:spLocks noGrp="1"/>
          </p:cNvSpPr>
          <p:nvPr>
            <p:ph type="body" idx="1"/>
          </p:nvPr>
        </p:nvSpPr>
        <p:spPr>
          <a:xfrm>
            <a:off x="228600" y="4707375"/>
            <a:ext cx="2936700" cy="4362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365" name="Google Shape;365;p43"/>
          <p:cNvSpPr txBox="1">
            <a:spLocks noGrp="1"/>
          </p:cNvSpPr>
          <p:nvPr>
            <p:ph type="subTitle" idx="2"/>
          </p:nvPr>
        </p:nvSpPr>
        <p:spPr>
          <a:xfrm>
            <a:off x="5367775" y="3723400"/>
            <a:ext cx="3547800" cy="984000"/>
          </a:xfrm>
          <a:prstGeom prst="rect">
            <a:avLst/>
          </a:prstGeom>
        </p:spPr>
        <p:txBody>
          <a:bodyPr spcFirstLastPara="1" wrap="square" lIns="91425" tIns="91425" rIns="91425" bIns="91425" anchor="b" anchorCtr="0">
            <a:noAutofit/>
          </a:bodyPr>
          <a:lstStyle>
            <a:lvl1pPr lvl="0" algn="r">
              <a:lnSpc>
                <a:spcPct val="80000"/>
              </a:lnSpc>
              <a:spcBef>
                <a:spcPts val="0"/>
              </a:spcBef>
              <a:spcAft>
                <a:spcPts val="0"/>
              </a:spcAft>
              <a:buClr>
                <a:schemeClr val="lt1"/>
              </a:buClr>
              <a:buSzPts val="3600"/>
              <a:buNone/>
              <a:defRPr>
                <a:solidFill>
                  <a:schemeClr val="lt1"/>
                </a:solidFill>
              </a:defRPr>
            </a:lvl1pPr>
            <a:lvl2pPr lvl="1" algn="r">
              <a:lnSpc>
                <a:spcPct val="80000"/>
              </a:lnSpc>
              <a:spcBef>
                <a:spcPts val="0"/>
              </a:spcBef>
              <a:spcAft>
                <a:spcPts val="0"/>
              </a:spcAft>
              <a:buClr>
                <a:schemeClr val="lt1"/>
              </a:buClr>
              <a:buSzPts val="1400"/>
              <a:buNone/>
              <a:defRPr>
                <a:solidFill>
                  <a:schemeClr val="lt1"/>
                </a:solidFill>
              </a:defRPr>
            </a:lvl2pPr>
            <a:lvl3pPr lvl="2" algn="r">
              <a:lnSpc>
                <a:spcPct val="80000"/>
              </a:lnSpc>
              <a:spcBef>
                <a:spcPts val="0"/>
              </a:spcBef>
              <a:spcAft>
                <a:spcPts val="0"/>
              </a:spcAft>
              <a:buClr>
                <a:schemeClr val="lt1"/>
              </a:buClr>
              <a:buSzPts val="1400"/>
              <a:buNone/>
              <a:defRPr>
                <a:solidFill>
                  <a:schemeClr val="lt1"/>
                </a:solidFill>
              </a:defRPr>
            </a:lvl3pPr>
            <a:lvl4pPr lvl="3" algn="r">
              <a:lnSpc>
                <a:spcPct val="80000"/>
              </a:lnSpc>
              <a:spcBef>
                <a:spcPts val="0"/>
              </a:spcBef>
              <a:spcAft>
                <a:spcPts val="0"/>
              </a:spcAft>
              <a:buClr>
                <a:schemeClr val="lt1"/>
              </a:buClr>
              <a:buSzPts val="1400"/>
              <a:buNone/>
              <a:defRPr>
                <a:solidFill>
                  <a:schemeClr val="lt1"/>
                </a:solidFill>
              </a:defRPr>
            </a:lvl4pPr>
            <a:lvl5pPr lvl="4" algn="r">
              <a:lnSpc>
                <a:spcPct val="80000"/>
              </a:lnSpc>
              <a:spcBef>
                <a:spcPts val="0"/>
              </a:spcBef>
              <a:spcAft>
                <a:spcPts val="0"/>
              </a:spcAft>
              <a:buClr>
                <a:schemeClr val="lt1"/>
              </a:buClr>
              <a:buSzPts val="1400"/>
              <a:buNone/>
              <a:defRPr>
                <a:solidFill>
                  <a:schemeClr val="lt1"/>
                </a:solidFill>
              </a:defRPr>
            </a:lvl5pPr>
            <a:lvl6pPr lvl="5" algn="r">
              <a:lnSpc>
                <a:spcPct val="80000"/>
              </a:lnSpc>
              <a:spcBef>
                <a:spcPts val="0"/>
              </a:spcBef>
              <a:spcAft>
                <a:spcPts val="0"/>
              </a:spcAft>
              <a:buClr>
                <a:schemeClr val="lt1"/>
              </a:buClr>
              <a:buSzPts val="1400"/>
              <a:buNone/>
              <a:defRPr>
                <a:solidFill>
                  <a:schemeClr val="lt1"/>
                </a:solidFill>
              </a:defRPr>
            </a:lvl6pPr>
            <a:lvl7pPr lvl="6" algn="r">
              <a:lnSpc>
                <a:spcPct val="80000"/>
              </a:lnSpc>
              <a:spcBef>
                <a:spcPts val="0"/>
              </a:spcBef>
              <a:spcAft>
                <a:spcPts val="0"/>
              </a:spcAft>
              <a:buClr>
                <a:schemeClr val="lt1"/>
              </a:buClr>
              <a:buSzPts val="1400"/>
              <a:buNone/>
              <a:defRPr>
                <a:solidFill>
                  <a:schemeClr val="lt1"/>
                </a:solidFill>
              </a:defRPr>
            </a:lvl7pPr>
            <a:lvl8pPr lvl="7" algn="r">
              <a:lnSpc>
                <a:spcPct val="80000"/>
              </a:lnSpc>
              <a:spcBef>
                <a:spcPts val="0"/>
              </a:spcBef>
              <a:spcAft>
                <a:spcPts val="0"/>
              </a:spcAft>
              <a:buClr>
                <a:schemeClr val="lt1"/>
              </a:buClr>
              <a:buSzPts val="1400"/>
              <a:buNone/>
              <a:defRPr>
                <a:solidFill>
                  <a:schemeClr val="lt1"/>
                </a:solidFill>
              </a:defRPr>
            </a:lvl8pPr>
            <a:lvl9pPr lvl="8" algn="r">
              <a:lnSpc>
                <a:spcPct val="80000"/>
              </a:lnSpc>
              <a:spcBef>
                <a:spcPts val="0"/>
              </a:spcBef>
              <a:spcAft>
                <a:spcPts val="0"/>
              </a:spcAft>
              <a:buClr>
                <a:schemeClr val="lt1"/>
              </a:buClr>
              <a:buSzPts val="1400"/>
              <a:buNone/>
              <a:defRPr>
                <a:solidFill>
                  <a:schemeClr val="lt1"/>
                </a:solidFill>
              </a:defRPr>
            </a:lvl9pPr>
          </a:lstStyle>
          <a:p>
            <a:endParaRPr/>
          </a:p>
        </p:txBody>
      </p:sp>
      <p:sp>
        <p:nvSpPr>
          <p:cNvPr id="366" name="Google Shape;366;p43"/>
          <p:cNvSpPr/>
          <p:nvPr/>
        </p:nvSpPr>
        <p:spPr>
          <a:xfrm>
            <a:off x="228600" y="223500"/>
            <a:ext cx="4280700" cy="4483800"/>
          </a:xfrm>
          <a:prstGeom prst="roundRect">
            <a:avLst>
              <a:gd name="adj" fmla="val 7166"/>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367" name="Google Shape;367;p43"/>
          <p:cNvSpPr txBox="1">
            <a:spLocks noGrp="1"/>
          </p:cNvSpPr>
          <p:nvPr>
            <p:ph type="subTitle" idx="3"/>
          </p:nvPr>
        </p:nvSpPr>
        <p:spPr>
          <a:xfrm>
            <a:off x="427825" y="396875"/>
            <a:ext cx="3906600" cy="6642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8" name="Google Shape;368;p43"/>
          <p:cNvSpPr txBox="1">
            <a:spLocks noGrp="1"/>
          </p:cNvSpPr>
          <p:nvPr>
            <p:ph type="subTitle" idx="4"/>
          </p:nvPr>
        </p:nvSpPr>
        <p:spPr>
          <a:xfrm>
            <a:off x="427853" y="1124562"/>
            <a:ext cx="3906600" cy="6642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9" name="Google Shape;369;p43"/>
          <p:cNvSpPr txBox="1">
            <a:spLocks noGrp="1"/>
          </p:cNvSpPr>
          <p:nvPr>
            <p:ph type="subTitle" idx="5"/>
          </p:nvPr>
        </p:nvSpPr>
        <p:spPr>
          <a:xfrm>
            <a:off x="427853" y="1852223"/>
            <a:ext cx="3906600" cy="6642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43"/>
          <p:cNvSpPr txBox="1">
            <a:spLocks noGrp="1"/>
          </p:cNvSpPr>
          <p:nvPr>
            <p:ph type="subTitle" idx="6"/>
          </p:nvPr>
        </p:nvSpPr>
        <p:spPr>
          <a:xfrm>
            <a:off x="427853" y="2595897"/>
            <a:ext cx="3906600" cy="6642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1" name="Google Shape;371;p43"/>
          <p:cNvSpPr txBox="1">
            <a:spLocks noGrp="1"/>
          </p:cNvSpPr>
          <p:nvPr>
            <p:ph type="subTitle" idx="7"/>
          </p:nvPr>
        </p:nvSpPr>
        <p:spPr>
          <a:xfrm>
            <a:off x="4822775" y="289375"/>
            <a:ext cx="3906600" cy="4044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2" name="Google Shape;372;p43"/>
          <p:cNvSpPr txBox="1">
            <a:spLocks noGrp="1"/>
          </p:cNvSpPr>
          <p:nvPr>
            <p:ph type="body" idx="8"/>
          </p:nvPr>
        </p:nvSpPr>
        <p:spPr>
          <a:xfrm>
            <a:off x="4844650" y="1061025"/>
            <a:ext cx="1149300" cy="1069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3" name="Google Shape;373;p43"/>
          <p:cNvSpPr txBox="1">
            <a:spLocks noGrp="1"/>
          </p:cNvSpPr>
          <p:nvPr>
            <p:ph type="body" idx="9"/>
          </p:nvPr>
        </p:nvSpPr>
        <p:spPr>
          <a:xfrm>
            <a:off x="6225688" y="1061025"/>
            <a:ext cx="1149300" cy="1069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4" name="Google Shape;374;p43"/>
          <p:cNvSpPr txBox="1">
            <a:spLocks noGrp="1"/>
          </p:cNvSpPr>
          <p:nvPr>
            <p:ph type="body" idx="13"/>
          </p:nvPr>
        </p:nvSpPr>
        <p:spPr>
          <a:xfrm>
            <a:off x="7606725" y="1061025"/>
            <a:ext cx="1149300" cy="1069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5" name="Google Shape;375;p43"/>
          <p:cNvSpPr txBox="1"/>
          <p:nvPr/>
        </p:nvSpPr>
        <p:spPr>
          <a:xfrm>
            <a:off x="5915400" y="4707300"/>
            <a:ext cx="3000000" cy="44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Page </a:t>
            </a:r>
            <a:fld id="{00000000-1234-1234-1234-123412341234}" type="slidenum">
              <a:rPr lang="en" sz="1000">
                <a:solidFill>
                  <a:schemeClr val="lt1"/>
                </a:solidFill>
                <a:latin typeface="Public Sans"/>
                <a:ea typeface="Public Sans"/>
                <a:cs typeface="Public Sans"/>
                <a:sym typeface="Public Sans"/>
              </a:rPr>
              <a:t>‹#›</a:t>
            </a:fld>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act Point">
  <p:cSld name="Contact Point">
    <p:bg>
      <p:bgPr>
        <a:solidFill>
          <a:schemeClr val="dk1"/>
        </a:solidFill>
        <a:effectLst/>
      </p:bgPr>
    </p:bg>
    <p:spTree>
      <p:nvGrpSpPr>
        <p:cNvPr id="1" name="Shape 376"/>
        <p:cNvGrpSpPr/>
        <p:nvPr/>
      </p:nvGrpSpPr>
      <p:grpSpPr>
        <a:xfrm>
          <a:off x="0" y="0"/>
          <a:ext cx="0" cy="0"/>
          <a:chOff x="0" y="0"/>
          <a:chExt cx="0" cy="0"/>
        </a:xfrm>
      </p:grpSpPr>
      <p:sp>
        <p:nvSpPr>
          <p:cNvPr id="377" name="Google Shape;377;p44"/>
          <p:cNvSpPr/>
          <p:nvPr/>
        </p:nvSpPr>
        <p:spPr>
          <a:xfrm>
            <a:off x="228600" y="223500"/>
            <a:ext cx="4280700" cy="4483800"/>
          </a:xfrm>
          <a:prstGeom prst="roundRect">
            <a:avLst>
              <a:gd name="adj" fmla="val 716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378" name="Google Shape;378;p44"/>
          <p:cNvSpPr txBox="1">
            <a:spLocks noGrp="1"/>
          </p:cNvSpPr>
          <p:nvPr>
            <p:ph type="subTitle" idx="1"/>
          </p:nvPr>
        </p:nvSpPr>
        <p:spPr>
          <a:xfrm>
            <a:off x="529450" y="419650"/>
            <a:ext cx="3678900" cy="297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9" name="Google Shape;379;p44"/>
          <p:cNvSpPr txBox="1">
            <a:spLocks noGrp="1"/>
          </p:cNvSpPr>
          <p:nvPr>
            <p:ph type="body" idx="2"/>
          </p:nvPr>
        </p:nvSpPr>
        <p:spPr>
          <a:xfrm>
            <a:off x="529510" y="716526"/>
            <a:ext cx="3678900" cy="4362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80" name="Google Shape;380;p44"/>
          <p:cNvSpPr txBox="1">
            <a:spLocks noGrp="1"/>
          </p:cNvSpPr>
          <p:nvPr>
            <p:ph type="title"/>
          </p:nvPr>
        </p:nvSpPr>
        <p:spPr>
          <a:xfrm>
            <a:off x="393725" y="3932625"/>
            <a:ext cx="4037100" cy="6351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4800"/>
              <a:buNone/>
              <a:defRPr sz="4800"/>
            </a:lvl1pPr>
            <a:lvl2pPr lvl="1">
              <a:lnSpc>
                <a:spcPct val="80000"/>
              </a:lnSpc>
              <a:spcBef>
                <a:spcPts val="0"/>
              </a:spcBef>
              <a:spcAft>
                <a:spcPts val="0"/>
              </a:spcAft>
              <a:buSzPts val="4800"/>
              <a:buNone/>
              <a:defRPr sz="4800"/>
            </a:lvl2pPr>
            <a:lvl3pPr lvl="2">
              <a:lnSpc>
                <a:spcPct val="80000"/>
              </a:lnSpc>
              <a:spcBef>
                <a:spcPts val="0"/>
              </a:spcBef>
              <a:spcAft>
                <a:spcPts val="0"/>
              </a:spcAft>
              <a:buSzPts val="4800"/>
              <a:buNone/>
              <a:defRPr sz="4800"/>
            </a:lvl3pPr>
            <a:lvl4pPr lvl="3">
              <a:lnSpc>
                <a:spcPct val="80000"/>
              </a:lnSpc>
              <a:spcBef>
                <a:spcPts val="0"/>
              </a:spcBef>
              <a:spcAft>
                <a:spcPts val="0"/>
              </a:spcAft>
              <a:buSzPts val="4800"/>
              <a:buNone/>
              <a:defRPr sz="4800"/>
            </a:lvl4pPr>
            <a:lvl5pPr lvl="4">
              <a:lnSpc>
                <a:spcPct val="80000"/>
              </a:lnSpc>
              <a:spcBef>
                <a:spcPts val="0"/>
              </a:spcBef>
              <a:spcAft>
                <a:spcPts val="0"/>
              </a:spcAft>
              <a:buSzPts val="4800"/>
              <a:buNone/>
              <a:defRPr sz="4800"/>
            </a:lvl5pPr>
            <a:lvl6pPr lvl="5">
              <a:lnSpc>
                <a:spcPct val="80000"/>
              </a:lnSpc>
              <a:spcBef>
                <a:spcPts val="0"/>
              </a:spcBef>
              <a:spcAft>
                <a:spcPts val="0"/>
              </a:spcAft>
              <a:buSzPts val="4800"/>
              <a:buNone/>
              <a:defRPr sz="4800"/>
            </a:lvl6pPr>
            <a:lvl7pPr lvl="6">
              <a:lnSpc>
                <a:spcPct val="80000"/>
              </a:lnSpc>
              <a:spcBef>
                <a:spcPts val="0"/>
              </a:spcBef>
              <a:spcAft>
                <a:spcPts val="0"/>
              </a:spcAft>
              <a:buSzPts val="4800"/>
              <a:buNone/>
              <a:defRPr sz="4800"/>
            </a:lvl7pPr>
            <a:lvl8pPr lvl="7">
              <a:lnSpc>
                <a:spcPct val="80000"/>
              </a:lnSpc>
              <a:spcBef>
                <a:spcPts val="0"/>
              </a:spcBef>
              <a:spcAft>
                <a:spcPts val="0"/>
              </a:spcAft>
              <a:buSzPts val="4800"/>
              <a:buNone/>
              <a:defRPr sz="4800"/>
            </a:lvl8pPr>
            <a:lvl9pPr lvl="8">
              <a:lnSpc>
                <a:spcPct val="80000"/>
              </a:lnSpc>
              <a:spcBef>
                <a:spcPts val="0"/>
              </a:spcBef>
              <a:spcAft>
                <a:spcPts val="0"/>
              </a:spcAft>
              <a:buSzPts val="4800"/>
              <a:buNone/>
              <a:defRPr sz="4800"/>
            </a:lvl9pPr>
          </a:lstStyle>
          <a:p>
            <a:endParaRPr/>
          </a:p>
        </p:txBody>
      </p:sp>
      <p:sp>
        <p:nvSpPr>
          <p:cNvPr id="381" name="Google Shape;381;p44"/>
          <p:cNvSpPr txBox="1">
            <a:spLocks noGrp="1"/>
          </p:cNvSpPr>
          <p:nvPr>
            <p:ph type="subTitle" idx="3"/>
          </p:nvPr>
        </p:nvSpPr>
        <p:spPr>
          <a:xfrm>
            <a:off x="529480" y="1247253"/>
            <a:ext cx="3678900" cy="297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2" name="Google Shape;382;p44"/>
          <p:cNvSpPr txBox="1">
            <a:spLocks noGrp="1"/>
          </p:cNvSpPr>
          <p:nvPr>
            <p:ph type="body" idx="4"/>
          </p:nvPr>
        </p:nvSpPr>
        <p:spPr>
          <a:xfrm>
            <a:off x="529540" y="1544130"/>
            <a:ext cx="3678900" cy="4362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83" name="Google Shape;383;p44"/>
          <p:cNvSpPr txBox="1">
            <a:spLocks noGrp="1"/>
          </p:cNvSpPr>
          <p:nvPr>
            <p:ph type="subTitle" idx="5"/>
          </p:nvPr>
        </p:nvSpPr>
        <p:spPr>
          <a:xfrm>
            <a:off x="529480" y="2153577"/>
            <a:ext cx="3678900" cy="297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4" name="Google Shape;384;p44"/>
          <p:cNvSpPr txBox="1">
            <a:spLocks noGrp="1"/>
          </p:cNvSpPr>
          <p:nvPr>
            <p:ph type="body" idx="6"/>
          </p:nvPr>
        </p:nvSpPr>
        <p:spPr>
          <a:xfrm>
            <a:off x="529540" y="2450446"/>
            <a:ext cx="3678900" cy="4362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85" name="Google Shape;385;p44"/>
          <p:cNvSpPr txBox="1">
            <a:spLocks noGrp="1"/>
          </p:cNvSpPr>
          <p:nvPr>
            <p:ph type="subTitle" idx="7"/>
          </p:nvPr>
        </p:nvSpPr>
        <p:spPr>
          <a:xfrm>
            <a:off x="529480" y="3059905"/>
            <a:ext cx="3678900" cy="297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6" name="Google Shape;386;p44"/>
          <p:cNvSpPr txBox="1">
            <a:spLocks noGrp="1"/>
          </p:cNvSpPr>
          <p:nvPr>
            <p:ph type="body" idx="8"/>
          </p:nvPr>
        </p:nvSpPr>
        <p:spPr>
          <a:xfrm>
            <a:off x="529540" y="3356775"/>
            <a:ext cx="3678900" cy="4362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87" name="Google Shape;387;p44"/>
          <p:cNvSpPr>
            <a:spLocks noGrp="1"/>
          </p:cNvSpPr>
          <p:nvPr>
            <p:ph type="pic" idx="9"/>
          </p:nvPr>
        </p:nvSpPr>
        <p:spPr>
          <a:xfrm>
            <a:off x="4633600" y="223500"/>
            <a:ext cx="4280700" cy="4483800"/>
          </a:xfrm>
          <a:prstGeom prst="roundRect">
            <a:avLst>
              <a:gd name="adj" fmla="val 5546"/>
            </a:avLst>
          </a:prstGeom>
          <a:noFill/>
          <a:ln>
            <a:noFill/>
          </a:ln>
        </p:spPr>
      </p:sp>
      <p:sp>
        <p:nvSpPr>
          <p:cNvPr id="388" name="Google Shape;388;p44"/>
          <p:cNvSpPr txBox="1">
            <a:spLocks noGrp="1"/>
          </p:cNvSpPr>
          <p:nvPr>
            <p:ph type="body" idx="13"/>
          </p:nvPr>
        </p:nvSpPr>
        <p:spPr>
          <a:xfrm>
            <a:off x="228600" y="4707375"/>
            <a:ext cx="2936700" cy="4362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389" name="Google Shape;389;p44"/>
          <p:cNvSpPr txBox="1">
            <a:spLocks noGrp="1"/>
          </p:cNvSpPr>
          <p:nvPr>
            <p:ph type="subTitle" idx="14"/>
          </p:nvPr>
        </p:nvSpPr>
        <p:spPr>
          <a:xfrm>
            <a:off x="4771050" y="3371675"/>
            <a:ext cx="3885900" cy="297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0" name="Google Shape;390;p44"/>
          <p:cNvSpPr txBox="1">
            <a:spLocks noGrp="1"/>
          </p:cNvSpPr>
          <p:nvPr>
            <p:ph type="body" idx="15"/>
          </p:nvPr>
        </p:nvSpPr>
        <p:spPr>
          <a:xfrm>
            <a:off x="4771050" y="3944875"/>
            <a:ext cx="3970200" cy="5817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91" name="Google Shape;391;p44"/>
          <p:cNvSpPr txBox="1"/>
          <p:nvPr/>
        </p:nvSpPr>
        <p:spPr>
          <a:xfrm>
            <a:off x="5915400" y="4707300"/>
            <a:ext cx="3000000" cy="44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Page </a:t>
            </a:r>
            <a:fld id="{00000000-1234-1234-1234-123412341234}" type="slidenum">
              <a:rPr lang="en" sz="1000">
                <a:solidFill>
                  <a:schemeClr val="lt1"/>
                </a:solidFill>
                <a:latin typeface="Public Sans"/>
                <a:ea typeface="Public Sans"/>
                <a:cs typeface="Public Sans"/>
                <a:sym typeface="Public Sans"/>
              </a:rPr>
              <a:t>‹#›</a:t>
            </a:fld>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ustom Layout 1">
  <p:cSld name="Custom Layout 1">
    <p:bg>
      <p:bgPr>
        <a:solidFill>
          <a:schemeClr val="dk1"/>
        </a:solidFill>
        <a:effectLst/>
      </p:bgPr>
    </p:bg>
    <p:spTree>
      <p:nvGrpSpPr>
        <p:cNvPr id="1" name="Shape 392"/>
        <p:cNvGrpSpPr/>
        <p:nvPr/>
      </p:nvGrpSpPr>
      <p:grpSpPr>
        <a:xfrm>
          <a:off x="0" y="0"/>
          <a:ext cx="0" cy="0"/>
          <a:chOff x="0" y="0"/>
          <a:chExt cx="0" cy="0"/>
        </a:xfrm>
      </p:grpSpPr>
      <p:sp>
        <p:nvSpPr>
          <p:cNvPr id="393" name="Google Shape;393;p45"/>
          <p:cNvSpPr/>
          <p:nvPr/>
        </p:nvSpPr>
        <p:spPr>
          <a:xfrm>
            <a:off x="228600" y="482850"/>
            <a:ext cx="8686800" cy="4177800"/>
          </a:xfrm>
          <a:prstGeom prst="roundRect">
            <a:avLst>
              <a:gd name="adj" fmla="val 7166"/>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394" name="Google Shape;394;p45"/>
          <p:cNvSpPr txBox="1">
            <a:spLocks noGrp="1"/>
          </p:cNvSpPr>
          <p:nvPr>
            <p:ph type="body" idx="1"/>
          </p:nvPr>
        </p:nvSpPr>
        <p:spPr>
          <a:xfrm>
            <a:off x="228600" y="4707375"/>
            <a:ext cx="2936700" cy="4362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395" name="Google Shape;395;p45"/>
          <p:cNvSpPr>
            <a:spLocks noGrp="1"/>
          </p:cNvSpPr>
          <p:nvPr>
            <p:ph type="pic" idx="2"/>
          </p:nvPr>
        </p:nvSpPr>
        <p:spPr>
          <a:xfrm>
            <a:off x="7187225" y="620025"/>
            <a:ext cx="1575900" cy="1504500"/>
          </a:xfrm>
          <a:prstGeom prst="roundRect">
            <a:avLst>
              <a:gd name="adj" fmla="val 16667"/>
            </a:avLst>
          </a:prstGeom>
          <a:noFill/>
          <a:ln>
            <a:noFill/>
          </a:ln>
        </p:spPr>
      </p:sp>
      <p:sp>
        <p:nvSpPr>
          <p:cNvPr id="396" name="Google Shape;396;p45"/>
          <p:cNvSpPr>
            <a:spLocks noGrp="1"/>
          </p:cNvSpPr>
          <p:nvPr>
            <p:ph type="pic" idx="3"/>
          </p:nvPr>
        </p:nvSpPr>
        <p:spPr>
          <a:xfrm>
            <a:off x="5467125" y="620025"/>
            <a:ext cx="1575900" cy="1504500"/>
          </a:xfrm>
          <a:prstGeom prst="roundRect">
            <a:avLst>
              <a:gd name="adj" fmla="val 16667"/>
            </a:avLst>
          </a:prstGeom>
          <a:noFill/>
          <a:ln>
            <a:noFill/>
          </a:ln>
        </p:spPr>
      </p:sp>
      <p:sp>
        <p:nvSpPr>
          <p:cNvPr id="397" name="Google Shape;397;p45"/>
          <p:cNvSpPr>
            <a:spLocks noGrp="1"/>
          </p:cNvSpPr>
          <p:nvPr>
            <p:ph type="pic" idx="4"/>
          </p:nvPr>
        </p:nvSpPr>
        <p:spPr>
          <a:xfrm>
            <a:off x="3747025" y="620025"/>
            <a:ext cx="1575900" cy="1504500"/>
          </a:xfrm>
          <a:prstGeom prst="roundRect">
            <a:avLst>
              <a:gd name="adj" fmla="val 16667"/>
            </a:avLst>
          </a:prstGeom>
          <a:noFill/>
          <a:ln>
            <a:noFill/>
          </a:ln>
        </p:spPr>
      </p:sp>
      <p:sp>
        <p:nvSpPr>
          <p:cNvPr id="398" name="Google Shape;398;p45"/>
          <p:cNvSpPr txBox="1">
            <a:spLocks noGrp="1"/>
          </p:cNvSpPr>
          <p:nvPr>
            <p:ph type="subTitle" idx="5"/>
          </p:nvPr>
        </p:nvSpPr>
        <p:spPr>
          <a:xfrm>
            <a:off x="3747025" y="2171750"/>
            <a:ext cx="1575900" cy="4461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9" name="Google Shape;399;p45"/>
          <p:cNvSpPr txBox="1">
            <a:spLocks noGrp="1"/>
          </p:cNvSpPr>
          <p:nvPr>
            <p:ph type="subTitle" idx="6"/>
          </p:nvPr>
        </p:nvSpPr>
        <p:spPr>
          <a:xfrm>
            <a:off x="5467125" y="2171750"/>
            <a:ext cx="1575900" cy="4461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0" name="Google Shape;400;p45"/>
          <p:cNvSpPr txBox="1">
            <a:spLocks noGrp="1"/>
          </p:cNvSpPr>
          <p:nvPr>
            <p:ph type="subTitle" idx="7"/>
          </p:nvPr>
        </p:nvSpPr>
        <p:spPr>
          <a:xfrm>
            <a:off x="7187225" y="2171750"/>
            <a:ext cx="1575900" cy="4461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1" name="Google Shape;401;p45"/>
          <p:cNvSpPr txBox="1">
            <a:spLocks noGrp="1"/>
          </p:cNvSpPr>
          <p:nvPr>
            <p:ph type="body" idx="8"/>
          </p:nvPr>
        </p:nvSpPr>
        <p:spPr>
          <a:xfrm>
            <a:off x="3747025" y="2512550"/>
            <a:ext cx="1575900" cy="15045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02" name="Google Shape;402;p45"/>
          <p:cNvSpPr txBox="1">
            <a:spLocks noGrp="1"/>
          </p:cNvSpPr>
          <p:nvPr>
            <p:ph type="body" idx="9"/>
          </p:nvPr>
        </p:nvSpPr>
        <p:spPr>
          <a:xfrm>
            <a:off x="5467125" y="2512550"/>
            <a:ext cx="1575900" cy="15045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03" name="Google Shape;403;p45"/>
          <p:cNvSpPr txBox="1">
            <a:spLocks noGrp="1"/>
          </p:cNvSpPr>
          <p:nvPr>
            <p:ph type="body" idx="13"/>
          </p:nvPr>
        </p:nvSpPr>
        <p:spPr>
          <a:xfrm>
            <a:off x="7187225" y="2512550"/>
            <a:ext cx="1575900" cy="15045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04" name="Google Shape;404;p45"/>
          <p:cNvSpPr txBox="1">
            <a:spLocks noGrp="1"/>
          </p:cNvSpPr>
          <p:nvPr>
            <p:ph type="title"/>
          </p:nvPr>
        </p:nvSpPr>
        <p:spPr>
          <a:xfrm>
            <a:off x="396875" y="3950225"/>
            <a:ext cx="3197700" cy="547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05" name="Google Shape;405;p45"/>
          <p:cNvSpPr txBox="1">
            <a:spLocks noGrp="1"/>
          </p:cNvSpPr>
          <p:nvPr>
            <p:ph type="body" idx="14"/>
          </p:nvPr>
        </p:nvSpPr>
        <p:spPr>
          <a:xfrm>
            <a:off x="396875" y="620025"/>
            <a:ext cx="2936700" cy="2000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406" name="Google Shape;406;p45"/>
          <p:cNvSpPr txBox="1">
            <a:spLocks noGrp="1"/>
          </p:cNvSpPr>
          <p:nvPr>
            <p:ph type="body" idx="15"/>
          </p:nvPr>
        </p:nvSpPr>
        <p:spPr>
          <a:xfrm>
            <a:off x="228600" y="4707375"/>
            <a:ext cx="2936700" cy="4362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lt1"/>
              </a:buClr>
              <a:buSzPts val="1000"/>
              <a:buChar char="●"/>
              <a:defRPr>
                <a:solidFill>
                  <a:schemeClr val="lt1"/>
                </a:solidFill>
              </a:defRPr>
            </a:lvl1pPr>
            <a:lvl2pPr marL="914400" lvl="1" indent="-292100">
              <a:spcBef>
                <a:spcPts val="0"/>
              </a:spcBef>
              <a:spcAft>
                <a:spcPts val="0"/>
              </a:spcAft>
              <a:buClr>
                <a:schemeClr val="lt1"/>
              </a:buClr>
              <a:buSzPts val="1000"/>
              <a:buChar char="○"/>
              <a:defRPr>
                <a:solidFill>
                  <a:schemeClr val="lt1"/>
                </a:solidFill>
              </a:defRPr>
            </a:lvl2pPr>
            <a:lvl3pPr marL="1371600" lvl="2" indent="-292100">
              <a:spcBef>
                <a:spcPts val="0"/>
              </a:spcBef>
              <a:spcAft>
                <a:spcPts val="0"/>
              </a:spcAft>
              <a:buClr>
                <a:schemeClr val="lt1"/>
              </a:buClr>
              <a:buSzPts val="1000"/>
              <a:buChar char="■"/>
              <a:defRPr>
                <a:solidFill>
                  <a:schemeClr val="lt1"/>
                </a:solidFill>
              </a:defRPr>
            </a:lvl3pPr>
            <a:lvl4pPr marL="1828800" lvl="3" indent="-292100">
              <a:spcBef>
                <a:spcPts val="0"/>
              </a:spcBef>
              <a:spcAft>
                <a:spcPts val="0"/>
              </a:spcAft>
              <a:buClr>
                <a:schemeClr val="lt1"/>
              </a:buClr>
              <a:buSzPts val="1000"/>
              <a:buChar char="●"/>
              <a:defRPr>
                <a:solidFill>
                  <a:schemeClr val="lt1"/>
                </a:solidFill>
              </a:defRPr>
            </a:lvl4pPr>
            <a:lvl5pPr marL="2286000" lvl="4" indent="-292100">
              <a:spcBef>
                <a:spcPts val="0"/>
              </a:spcBef>
              <a:spcAft>
                <a:spcPts val="0"/>
              </a:spcAft>
              <a:buClr>
                <a:schemeClr val="lt1"/>
              </a:buClr>
              <a:buSzPts val="10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92100">
              <a:spcBef>
                <a:spcPts val="0"/>
              </a:spcBef>
              <a:spcAft>
                <a:spcPts val="0"/>
              </a:spcAft>
              <a:buClr>
                <a:schemeClr val="lt1"/>
              </a:buClr>
              <a:buSzPts val="1000"/>
              <a:buChar char="●"/>
              <a:defRPr>
                <a:solidFill>
                  <a:schemeClr val="lt1"/>
                </a:solidFill>
              </a:defRPr>
            </a:lvl7pPr>
            <a:lvl8pPr marL="3657600" lvl="7" indent="-292100">
              <a:spcBef>
                <a:spcPts val="0"/>
              </a:spcBef>
              <a:spcAft>
                <a:spcPts val="0"/>
              </a:spcAft>
              <a:buClr>
                <a:schemeClr val="lt1"/>
              </a:buClr>
              <a:buSzPts val="1000"/>
              <a:buChar char="○"/>
              <a:defRPr>
                <a:solidFill>
                  <a:schemeClr val="lt1"/>
                </a:solidFill>
              </a:defRPr>
            </a:lvl8pPr>
            <a:lvl9pPr marL="4114800" lvl="8" indent="-292100">
              <a:spcBef>
                <a:spcPts val="0"/>
              </a:spcBef>
              <a:spcAft>
                <a:spcPts val="0"/>
              </a:spcAft>
              <a:buClr>
                <a:schemeClr val="lt1"/>
              </a:buClr>
              <a:buSzPts val="1000"/>
              <a:buChar char="■"/>
              <a:defRPr>
                <a:solidFill>
                  <a:schemeClr val="lt1"/>
                </a:solidFill>
              </a:defRPr>
            </a:lvl9pPr>
          </a:lstStyle>
          <a:p>
            <a:endParaRPr/>
          </a:p>
        </p:txBody>
      </p:sp>
      <p:sp>
        <p:nvSpPr>
          <p:cNvPr id="407" name="Google Shape;407;p45"/>
          <p:cNvSpPr txBox="1"/>
          <p:nvPr/>
        </p:nvSpPr>
        <p:spPr>
          <a:xfrm>
            <a:off x="5915400" y="4707300"/>
            <a:ext cx="3000000" cy="443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Page </a:t>
            </a:r>
            <a:fld id="{00000000-1234-1234-1234-123412341234}" type="slidenum">
              <a:rPr lang="en" sz="1000">
                <a:solidFill>
                  <a:schemeClr val="lt1"/>
                </a:solidFill>
                <a:latin typeface="Public Sans"/>
                <a:ea typeface="Public Sans"/>
                <a:cs typeface="Public Sans"/>
                <a:sym typeface="Public Sans"/>
              </a:rPr>
              <a:t>‹#›</a:t>
            </a:fld>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Emojis">
  <p:cSld name="Emojis">
    <p:bg>
      <p:bgPr>
        <a:solidFill>
          <a:schemeClr val="dk1"/>
        </a:solidFill>
        <a:effectLst/>
      </p:bgPr>
    </p:bg>
    <p:spTree>
      <p:nvGrpSpPr>
        <p:cNvPr id="1" name="Shape 408"/>
        <p:cNvGrpSpPr/>
        <p:nvPr/>
      </p:nvGrpSpPr>
      <p:grpSpPr>
        <a:xfrm>
          <a:off x="0" y="0"/>
          <a:ext cx="0" cy="0"/>
          <a:chOff x="0" y="0"/>
          <a:chExt cx="0" cy="0"/>
        </a:xfrm>
      </p:grpSpPr>
      <p:sp>
        <p:nvSpPr>
          <p:cNvPr id="409" name="Google Shape;409;p4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6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0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8600" y="223500"/>
            <a:ext cx="8686800" cy="2046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6000"/>
              <a:buFont typeface="Public Sans"/>
              <a:buNone/>
              <a:defRPr sz="6000">
                <a:solidFill>
                  <a:schemeClr val="dk1"/>
                </a:solidFill>
                <a:latin typeface="Public Sans"/>
                <a:ea typeface="Public Sans"/>
                <a:cs typeface="Public Sans"/>
                <a:sym typeface="Public Sans"/>
              </a:defRPr>
            </a:lvl1pPr>
            <a:lvl2pPr lvl="1">
              <a:spcBef>
                <a:spcPts val="0"/>
              </a:spcBef>
              <a:spcAft>
                <a:spcPts val="0"/>
              </a:spcAft>
              <a:buClr>
                <a:schemeClr val="dk1"/>
              </a:buClr>
              <a:buSzPts val="1400"/>
              <a:buFont typeface="Public Sans"/>
              <a:buNone/>
              <a:defRPr>
                <a:solidFill>
                  <a:schemeClr val="dk1"/>
                </a:solidFill>
                <a:latin typeface="Public Sans"/>
                <a:ea typeface="Public Sans"/>
                <a:cs typeface="Public Sans"/>
                <a:sym typeface="Public Sans"/>
              </a:defRPr>
            </a:lvl2pPr>
            <a:lvl3pPr lvl="2">
              <a:spcBef>
                <a:spcPts val="0"/>
              </a:spcBef>
              <a:spcAft>
                <a:spcPts val="0"/>
              </a:spcAft>
              <a:buClr>
                <a:schemeClr val="dk1"/>
              </a:buClr>
              <a:buSzPts val="1400"/>
              <a:buFont typeface="Public Sans"/>
              <a:buNone/>
              <a:defRPr>
                <a:solidFill>
                  <a:schemeClr val="dk1"/>
                </a:solidFill>
                <a:latin typeface="Public Sans"/>
                <a:ea typeface="Public Sans"/>
                <a:cs typeface="Public Sans"/>
                <a:sym typeface="Public Sans"/>
              </a:defRPr>
            </a:lvl3pPr>
            <a:lvl4pPr lvl="3">
              <a:spcBef>
                <a:spcPts val="0"/>
              </a:spcBef>
              <a:spcAft>
                <a:spcPts val="0"/>
              </a:spcAft>
              <a:buClr>
                <a:schemeClr val="dk1"/>
              </a:buClr>
              <a:buSzPts val="1400"/>
              <a:buFont typeface="Public Sans"/>
              <a:buNone/>
              <a:defRPr>
                <a:solidFill>
                  <a:schemeClr val="dk1"/>
                </a:solidFill>
                <a:latin typeface="Public Sans"/>
                <a:ea typeface="Public Sans"/>
                <a:cs typeface="Public Sans"/>
                <a:sym typeface="Public Sans"/>
              </a:defRPr>
            </a:lvl4pPr>
            <a:lvl5pPr lvl="4">
              <a:spcBef>
                <a:spcPts val="0"/>
              </a:spcBef>
              <a:spcAft>
                <a:spcPts val="0"/>
              </a:spcAft>
              <a:buClr>
                <a:schemeClr val="dk1"/>
              </a:buClr>
              <a:buSzPts val="1400"/>
              <a:buFont typeface="Public Sans"/>
              <a:buNone/>
              <a:defRPr>
                <a:solidFill>
                  <a:schemeClr val="dk1"/>
                </a:solidFill>
                <a:latin typeface="Public Sans"/>
                <a:ea typeface="Public Sans"/>
                <a:cs typeface="Public Sans"/>
                <a:sym typeface="Public Sans"/>
              </a:defRPr>
            </a:lvl5pPr>
            <a:lvl6pPr lvl="5">
              <a:spcBef>
                <a:spcPts val="0"/>
              </a:spcBef>
              <a:spcAft>
                <a:spcPts val="0"/>
              </a:spcAft>
              <a:buClr>
                <a:schemeClr val="dk1"/>
              </a:buClr>
              <a:buSzPts val="1400"/>
              <a:buFont typeface="Public Sans"/>
              <a:buNone/>
              <a:defRPr>
                <a:solidFill>
                  <a:schemeClr val="dk1"/>
                </a:solidFill>
                <a:latin typeface="Public Sans"/>
                <a:ea typeface="Public Sans"/>
                <a:cs typeface="Public Sans"/>
                <a:sym typeface="Public Sans"/>
              </a:defRPr>
            </a:lvl6pPr>
            <a:lvl7pPr lvl="6">
              <a:spcBef>
                <a:spcPts val="0"/>
              </a:spcBef>
              <a:spcAft>
                <a:spcPts val="0"/>
              </a:spcAft>
              <a:buClr>
                <a:schemeClr val="dk1"/>
              </a:buClr>
              <a:buSzPts val="1400"/>
              <a:buFont typeface="Public Sans"/>
              <a:buNone/>
              <a:defRPr>
                <a:solidFill>
                  <a:schemeClr val="dk1"/>
                </a:solidFill>
                <a:latin typeface="Public Sans"/>
                <a:ea typeface="Public Sans"/>
                <a:cs typeface="Public Sans"/>
                <a:sym typeface="Public Sans"/>
              </a:defRPr>
            </a:lvl7pPr>
            <a:lvl8pPr lvl="7">
              <a:spcBef>
                <a:spcPts val="0"/>
              </a:spcBef>
              <a:spcAft>
                <a:spcPts val="0"/>
              </a:spcAft>
              <a:buClr>
                <a:schemeClr val="dk1"/>
              </a:buClr>
              <a:buSzPts val="1400"/>
              <a:buFont typeface="Public Sans"/>
              <a:buNone/>
              <a:defRPr>
                <a:solidFill>
                  <a:schemeClr val="dk1"/>
                </a:solidFill>
                <a:latin typeface="Public Sans"/>
                <a:ea typeface="Public Sans"/>
                <a:cs typeface="Public Sans"/>
                <a:sym typeface="Public Sans"/>
              </a:defRPr>
            </a:lvl8pPr>
            <a:lvl9pPr lvl="8">
              <a:spcBef>
                <a:spcPts val="0"/>
              </a:spcBef>
              <a:spcAft>
                <a:spcPts val="0"/>
              </a:spcAft>
              <a:buClr>
                <a:schemeClr val="dk1"/>
              </a:buClr>
              <a:buSzPts val="1400"/>
              <a:buFont typeface="Public Sans"/>
              <a:buNone/>
              <a:defRPr>
                <a:solidFill>
                  <a:schemeClr val="dk1"/>
                </a:solidFill>
                <a:latin typeface="Public Sans"/>
                <a:ea typeface="Public Sans"/>
                <a:cs typeface="Public Sans"/>
                <a:sym typeface="Public Sans"/>
              </a:defRPr>
            </a:lvl9pPr>
          </a:lstStyle>
          <a:p>
            <a:endParaRPr/>
          </a:p>
        </p:txBody>
      </p:sp>
      <p:sp>
        <p:nvSpPr>
          <p:cNvPr id="7" name="Google Shape;7;p1"/>
          <p:cNvSpPr txBox="1">
            <a:spLocks noGrp="1"/>
          </p:cNvSpPr>
          <p:nvPr>
            <p:ph type="body" idx="1"/>
          </p:nvPr>
        </p:nvSpPr>
        <p:spPr>
          <a:xfrm>
            <a:off x="247900" y="3457700"/>
            <a:ext cx="8686800" cy="1491600"/>
          </a:xfrm>
          <a:prstGeom prst="rect">
            <a:avLst/>
          </a:prstGeom>
          <a:noFill/>
          <a:ln>
            <a:noFill/>
          </a:ln>
        </p:spPr>
        <p:txBody>
          <a:bodyPr spcFirstLastPara="1" wrap="square" lIns="91425" tIns="91425" rIns="91425" bIns="91425" anchor="t" anchorCtr="0">
            <a:noAutofit/>
          </a:bodyPr>
          <a:lstStyle>
            <a:lvl1pPr marL="457200" lvl="0" indent="-292100">
              <a:spcBef>
                <a:spcPts val="0"/>
              </a:spcBef>
              <a:spcAft>
                <a:spcPts val="0"/>
              </a:spcAft>
              <a:buClr>
                <a:schemeClr val="dk1"/>
              </a:buClr>
              <a:buSzPts val="1000"/>
              <a:buFont typeface="Public Sans"/>
              <a:buChar char="●"/>
              <a:defRPr sz="1000">
                <a:solidFill>
                  <a:schemeClr val="dk1"/>
                </a:solidFill>
                <a:latin typeface="Public Sans"/>
                <a:ea typeface="Public Sans"/>
                <a:cs typeface="Public Sans"/>
                <a:sym typeface="Public Sans"/>
              </a:defRPr>
            </a:lvl1pPr>
            <a:lvl2pPr marL="914400" lvl="1" indent="-292100">
              <a:spcBef>
                <a:spcPts val="0"/>
              </a:spcBef>
              <a:spcAft>
                <a:spcPts val="0"/>
              </a:spcAft>
              <a:buClr>
                <a:schemeClr val="dk1"/>
              </a:buClr>
              <a:buSzPts val="1000"/>
              <a:buFont typeface="Public Sans"/>
              <a:buChar char="○"/>
              <a:defRPr sz="1000">
                <a:solidFill>
                  <a:schemeClr val="dk1"/>
                </a:solidFill>
                <a:latin typeface="Public Sans"/>
                <a:ea typeface="Public Sans"/>
                <a:cs typeface="Public Sans"/>
                <a:sym typeface="Public Sans"/>
              </a:defRPr>
            </a:lvl2pPr>
            <a:lvl3pPr marL="1371600" lvl="2" indent="-292100">
              <a:spcBef>
                <a:spcPts val="0"/>
              </a:spcBef>
              <a:spcAft>
                <a:spcPts val="0"/>
              </a:spcAft>
              <a:buClr>
                <a:schemeClr val="dk1"/>
              </a:buClr>
              <a:buSzPts val="1000"/>
              <a:buFont typeface="Public Sans"/>
              <a:buChar char="■"/>
              <a:defRPr sz="1000">
                <a:solidFill>
                  <a:schemeClr val="dk1"/>
                </a:solidFill>
                <a:latin typeface="Public Sans"/>
                <a:ea typeface="Public Sans"/>
                <a:cs typeface="Public Sans"/>
                <a:sym typeface="Public Sans"/>
              </a:defRPr>
            </a:lvl3pPr>
            <a:lvl4pPr marL="1828800" lvl="3" indent="-292100">
              <a:spcBef>
                <a:spcPts val="0"/>
              </a:spcBef>
              <a:spcAft>
                <a:spcPts val="0"/>
              </a:spcAft>
              <a:buClr>
                <a:schemeClr val="dk1"/>
              </a:buClr>
              <a:buSzPts val="1000"/>
              <a:buFont typeface="Public Sans"/>
              <a:buChar char="●"/>
              <a:defRPr sz="1000">
                <a:solidFill>
                  <a:schemeClr val="dk1"/>
                </a:solidFill>
                <a:latin typeface="Public Sans"/>
                <a:ea typeface="Public Sans"/>
                <a:cs typeface="Public Sans"/>
                <a:sym typeface="Public Sans"/>
              </a:defRPr>
            </a:lvl4pPr>
            <a:lvl5pPr marL="2286000" lvl="4" indent="-292100">
              <a:spcBef>
                <a:spcPts val="0"/>
              </a:spcBef>
              <a:spcAft>
                <a:spcPts val="0"/>
              </a:spcAft>
              <a:buClr>
                <a:schemeClr val="dk1"/>
              </a:buClr>
              <a:buSzPts val="1000"/>
              <a:buFont typeface="Public Sans"/>
              <a:buChar char="○"/>
              <a:defRPr sz="1000">
                <a:solidFill>
                  <a:schemeClr val="dk1"/>
                </a:solidFill>
                <a:latin typeface="Public Sans"/>
                <a:ea typeface="Public Sans"/>
                <a:cs typeface="Public Sans"/>
                <a:sym typeface="Public Sans"/>
              </a:defRPr>
            </a:lvl5pPr>
            <a:lvl6pPr marL="2743200" lvl="5" indent="-292100">
              <a:spcBef>
                <a:spcPts val="0"/>
              </a:spcBef>
              <a:spcAft>
                <a:spcPts val="0"/>
              </a:spcAft>
              <a:buClr>
                <a:schemeClr val="dk1"/>
              </a:buClr>
              <a:buSzPts val="1000"/>
              <a:buFont typeface="Public Sans"/>
              <a:buChar char="■"/>
              <a:defRPr sz="1000">
                <a:solidFill>
                  <a:schemeClr val="dk1"/>
                </a:solidFill>
                <a:latin typeface="Public Sans"/>
                <a:ea typeface="Public Sans"/>
                <a:cs typeface="Public Sans"/>
                <a:sym typeface="Public Sans"/>
              </a:defRPr>
            </a:lvl6pPr>
            <a:lvl7pPr marL="3200400" lvl="6" indent="-292100">
              <a:spcBef>
                <a:spcPts val="0"/>
              </a:spcBef>
              <a:spcAft>
                <a:spcPts val="0"/>
              </a:spcAft>
              <a:buClr>
                <a:schemeClr val="dk1"/>
              </a:buClr>
              <a:buSzPts val="1000"/>
              <a:buFont typeface="Public Sans"/>
              <a:buChar char="●"/>
              <a:defRPr sz="1000">
                <a:solidFill>
                  <a:schemeClr val="dk1"/>
                </a:solidFill>
                <a:latin typeface="Public Sans"/>
                <a:ea typeface="Public Sans"/>
                <a:cs typeface="Public Sans"/>
                <a:sym typeface="Public Sans"/>
              </a:defRPr>
            </a:lvl7pPr>
            <a:lvl8pPr marL="3657600" lvl="7" indent="-292100">
              <a:spcBef>
                <a:spcPts val="0"/>
              </a:spcBef>
              <a:spcAft>
                <a:spcPts val="0"/>
              </a:spcAft>
              <a:buClr>
                <a:schemeClr val="dk1"/>
              </a:buClr>
              <a:buSzPts val="1000"/>
              <a:buFont typeface="Public Sans"/>
              <a:buChar char="○"/>
              <a:defRPr sz="1000">
                <a:solidFill>
                  <a:schemeClr val="dk1"/>
                </a:solidFill>
                <a:latin typeface="Public Sans"/>
                <a:ea typeface="Public Sans"/>
                <a:cs typeface="Public Sans"/>
                <a:sym typeface="Public Sans"/>
              </a:defRPr>
            </a:lvl8pPr>
            <a:lvl9pPr marL="4114800" lvl="8" indent="-292100">
              <a:spcBef>
                <a:spcPts val="0"/>
              </a:spcBef>
              <a:spcAft>
                <a:spcPts val="0"/>
              </a:spcAft>
              <a:buClr>
                <a:schemeClr val="dk1"/>
              </a:buClr>
              <a:buSzPts val="1000"/>
              <a:buFont typeface="Public Sans"/>
              <a:buChar char="■"/>
              <a:defRPr sz="1000">
                <a:solidFill>
                  <a:schemeClr val="dk1"/>
                </a:solidFill>
                <a:latin typeface="Public Sans"/>
                <a:ea typeface="Public Sans"/>
                <a:cs typeface="Public Sans"/>
                <a:sym typeface="Public San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300">
                <a:solidFill>
                  <a:schemeClr val="dk1"/>
                </a:solidFill>
                <a:latin typeface="Public Sans"/>
                <a:ea typeface="Public Sans"/>
                <a:cs typeface="Public Sans"/>
                <a:sym typeface="Public Sans"/>
              </a:defRPr>
            </a:lvl1pPr>
            <a:lvl2pPr lvl="1" algn="r">
              <a:buNone/>
              <a:defRPr sz="1300">
                <a:solidFill>
                  <a:schemeClr val="dk1"/>
                </a:solidFill>
                <a:latin typeface="Public Sans"/>
                <a:ea typeface="Public Sans"/>
                <a:cs typeface="Public Sans"/>
                <a:sym typeface="Public Sans"/>
              </a:defRPr>
            </a:lvl2pPr>
            <a:lvl3pPr lvl="2" algn="r">
              <a:buNone/>
              <a:defRPr sz="1300">
                <a:solidFill>
                  <a:schemeClr val="dk1"/>
                </a:solidFill>
                <a:latin typeface="Public Sans"/>
                <a:ea typeface="Public Sans"/>
                <a:cs typeface="Public Sans"/>
                <a:sym typeface="Public Sans"/>
              </a:defRPr>
            </a:lvl3pPr>
            <a:lvl4pPr lvl="3" algn="r">
              <a:buNone/>
              <a:defRPr sz="1300">
                <a:solidFill>
                  <a:schemeClr val="dk1"/>
                </a:solidFill>
                <a:latin typeface="Public Sans"/>
                <a:ea typeface="Public Sans"/>
                <a:cs typeface="Public Sans"/>
                <a:sym typeface="Public Sans"/>
              </a:defRPr>
            </a:lvl4pPr>
            <a:lvl5pPr lvl="4" algn="r">
              <a:buNone/>
              <a:defRPr sz="1300">
                <a:solidFill>
                  <a:schemeClr val="dk1"/>
                </a:solidFill>
                <a:latin typeface="Public Sans"/>
                <a:ea typeface="Public Sans"/>
                <a:cs typeface="Public Sans"/>
                <a:sym typeface="Public Sans"/>
              </a:defRPr>
            </a:lvl5pPr>
            <a:lvl6pPr lvl="5" algn="r">
              <a:buNone/>
              <a:defRPr sz="1300">
                <a:solidFill>
                  <a:schemeClr val="dk1"/>
                </a:solidFill>
                <a:latin typeface="Public Sans"/>
                <a:ea typeface="Public Sans"/>
                <a:cs typeface="Public Sans"/>
                <a:sym typeface="Public Sans"/>
              </a:defRPr>
            </a:lvl6pPr>
            <a:lvl7pPr lvl="6" algn="r">
              <a:buNone/>
              <a:defRPr sz="1300">
                <a:solidFill>
                  <a:schemeClr val="dk1"/>
                </a:solidFill>
                <a:latin typeface="Public Sans"/>
                <a:ea typeface="Public Sans"/>
                <a:cs typeface="Public Sans"/>
                <a:sym typeface="Public Sans"/>
              </a:defRPr>
            </a:lvl7pPr>
            <a:lvl8pPr lvl="7" algn="r">
              <a:buNone/>
              <a:defRPr sz="1300">
                <a:solidFill>
                  <a:schemeClr val="dk1"/>
                </a:solidFill>
                <a:latin typeface="Public Sans"/>
                <a:ea typeface="Public Sans"/>
                <a:cs typeface="Public Sans"/>
                <a:sym typeface="Public Sans"/>
              </a:defRPr>
            </a:lvl8pPr>
            <a:lvl9pPr lvl="8" algn="r">
              <a:buNone/>
              <a:defRPr sz="1300">
                <a:solidFill>
                  <a:schemeClr val="dk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44">
          <p15:clr>
            <a:srgbClr val="E46962"/>
          </p15:clr>
        </p15:guide>
        <p15:guide id="2" orient="horz" pos="141">
          <p15:clr>
            <a:srgbClr val="E46962"/>
          </p15:clr>
        </p15:guide>
        <p15:guide id="3" pos="529">
          <p15:clr>
            <a:srgbClr val="E46962"/>
          </p15:clr>
        </p15:guide>
        <p15:guide id="4" pos="606">
          <p15:clr>
            <a:srgbClr val="E46962"/>
          </p15:clr>
        </p15:guide>
        <p15:guide id="5" pos="991">
          <p15:clr>
            <a:srgbClr val="E46962"/>
          </p15:clr>
        </p15:guide>
        <p15:guide id="6" pos="1069">
          <p15:clr>
            <a:srgbClr val="E46962"/>
          </p15:clr>
        </p15:guide>
        <p15:guide id="7" pos="1454">
          <p15:clr>
            <a:srgbClr val="E46962"/>
          </p15:clr>
        </p15:guide>
        <p15:guide id="8" pos="1531">
          <p15:clr>
            <a:srgbClr val="E46962"/>
          </p15:clr>
        </p15:guide>
        <p15:guide id="9" pos="1916">
          <p15:clr>
            <a:srgbClr val="E46962"/>
          </p15:clr>
        </p15:guide>
        <p15:guide id="10" pos="1994">
          <p15:clr>
            <a:srgbClr val="E46962"/>
          </p15:clr>
        </p15:guide>
        <p15:guide id="11" pos="2379">
          <p15:clr>
            <a:srgbClr val="E46962"/>
          </p15:clr>
        </p15:guide>
        <p15:guide id="12" pos="2456">
          <p15:clr>
            <a:srgbClr val="E46962"/>
          </p15:clr>
        </p15:guide>
        <p15:guide id="13" pos="2919">
          <p15:clr>
            <a:srgbClr val="E46962"/>
          </p15:clr>
        </p15:guide>
        <p15:guide id="14" pos="3381">
          <p15:clr>
            <a:srgbClr val="E46962"/>
          </p15:clr>
        </p15:guide>
        <p15:guide id="15" pos="3766">
          <p15:clr>
            <a:srgbClr val="E46962"/>
          </p15:clr>
        </p15:guide>
        <p15:guide id="16" pos="3844">
          <p15:clr>
            <a:srgbClr val="E46962"/>
          </p15:clr>
        </p15:guide>
        <p15:guide id="17" pos="4229">
          <p15:clr>
            <a:srgbClr val="E46962"/>
          </p15:clr>
        </p15:guide>
        <p15:guide id="18" pos="2841">
          <p15:clr>
            <a:srgbClr val="E46962"/>
          </p15:clr>
        </p15:guide>
        <p15:guide id="19" pos="3304">
          <p15:clr>
            <a:srgbClr val="E46962"/>
          </p15:clr>
        </p15:guide>
        <p15:guide id="20" pos="4306">
          <p15:clr>
            <a:srgbClr val="E46962"/>
          </p15:clr>
        </p15:guide>
        <p15:guide id="21" pos="4691">
          <p15:clr>
            <a:srgbClr val="E46962"/>
          </p15:clr>
        </p15:guide>
        <p15:guide id="22" pos="4769">
          <p15:clr>
            <a:srgbClr val="E46962"/>
          </p15:clr>
        </p15:guide>
        <p15:guide id="23" pos="5154">
          <p15:clr>
            <a:srgbClr val="E46962"/>
          </p15:clr>
        </p15:guide>
        <p15:guide id="24" pos="5231">
          <p15:clr>
            <a:srgbClr val="E46962"/>
          </p15:clr>
        </p15:guide>
        <p15:guide id="25" pos="5616">
          <p15:clr>
            <a:srgbClr val="E46962"/>
          </p15:clr>
        </p15:guide>
        <p15:guide id="26" orient="horz" pos="2965">
          <p15:clr>
            <a:srgbClr val="E46962"/>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37.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37.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4.png"/><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http://drive.google.com/file/d/1tC_H2Bhy6YZIUsFHuCiwPQVR1P7AnUv8/view"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7"/>
          <p:cNvSpPr txBox="1">
            <a:spLocks noGrp="1"/>
          </p:cNvSpPr>
          <p:nvPr>
            <p:ph type="title"/>
          </p:nvPr>
        </p:nvSpPr>
        <p:spPr>
          <a:xfrm>
            <a:off x="398075" y="365350"/>
            <a:ext cx="6130150" cy="35118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Clr>
                <a:schemeClr val="dk1"/>
              </a:buClr>
              <a:buSzPts val="1100"/>
              <a:buFont typeface="Arial"/>
              <a:buNone/>
            </a:pPr>
            <a:r>
              <a:rPr lang="en-GB" sz="6800">
                <a:latin typeface="Calibri"/>
                <a:ea typeface="Calibri"/>
                <a:cs typeface="Calibri"/>
              </a:rPr>
              <a:t>The </a:t>
            </a:r>
            <a:r>
              <a:rPr lang="en-GB" sz="6800">
                <a:solidFill>
                  <a:srgbClr val="FFFFFF"/>
                </a:solidFill>
                <a:latin typeface="Calibri"/>
                <a:ea typeface="Calibri"/>
                <a:cs typeface="Calibri"/>
              </a:rPr>
              <a:t>Psychology</a:t>
            </a:r>
            <a:r>
              <a:rPr lang="en-GB" sz="6800">
                <a:latin typeface="Calibri"/>
                <a:ea typeface="Calibri"/>
                <a:cs typeface="Calibri"/>
              </a:rPr>
              <a:t> of </a:t>
            </a:r>
            <a:r>
              <a:rPr lang="en-GB" sz="6800">
                <a:solidFill>
                  <a:srgbClr val="FFFFFF"/>
                </a:solidFill>
                <a:latin typeface="Calibri"/>
                <a:ea typeface="Calibri"/>
                <a:cs typeface="Calibri"/>
              </a:rPr>
              <a:t>Everyday</a:t>
            </a:r>
            <a:r>
              <a:rPr lang="en-GB" sz="6800">
                <a:latin typeface="Calibri"/>
                <a:ea typeface="Calibri"/>
                <a:cs typeface="Calibri"/>
              </a:rPr>
              <a:t> </a:t>
            </a:r>
            <a:r>
              <a:rPr lang="en-GB" sz="6800">
                <a:solidFill>
                  <a:srgbClr val="FFFFFF"/>
                </a:solidFill>
                <a:latin typeface="Calibri"/>
                <a:ea typeface="Calibri"/>
                <a:cs typeface="Calibri"/>
              </a:rPr>
              <a:t>Actions</a:t>
            </a:r>
          </a:p>
        </p:txBody>
      </p:sp>
      <p:sp>
        <p:nvSpPr>
          <p:cNvPr id="415" name="Google Shape;415;p47"/>
          <p:cNvSpPr txBox="1">
            <a:spLocks noGrp="1"/>
          </p:cNvSpPr>
          <p:nvPr>
            <p:ph type="body" idx="2"/>
          </p:nvPr>
        </p:nvSpPr>
        <p:spPr>
          <a:xfrm>
            <a:off x="398361" y="3006650"/>
            <a:ext cx="2483700" cy="35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alibri"/>
                <a:ea typeface="Calibri"/>
                <a:cs typeface="Calibri"/>
              </a:rPr>
              <a:t>January 24th, 2025</a:t>
            </a:r>
          </a:p>
        </p:txBody>
      </p:sp>
      <p:sp>
        <p:nvSpPr>
          <p:cNvPr id="5" name="Google Shape;416;p47">
            <a:extLst>
              <a:ext uri="{FF2B5EF4-FFF2-40B4-BE49-F238E27FC236}">
                <a16:creationId xmlns:a16="http://schemas.microsoft.com/office/drawing/2014/main" id="{68A20765-8CE7-92C2-C4E6-DFB00B33310D}"/>
              </a:ext>
            </a:extLst>
          </p:cNvPr>
          <p:cNvSpPr txBox="1">
            <a:spLocks/>
          </p:cNvSpPr>
          <p:nvPr/>
        </p:nvSpPr>
        <p:spPr>
          <a:xfrm>
            <a:off x="6260175" y="4520464"/>
            <a:ext cx="2483700" cy="35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1pPr>
            <a:lvl2pPr marL="914400" marR="0" lvl="1"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2pPr>
            <a:lvl3pPr marL="1371600" marR="0" lvl="2"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3pPr>
            <a:lvl4pPr marL="1828800" marR="0" lvl="3"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4pPr>
            <a:lvl5pPr marL="2286000" marR="0" lvl="4"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5pPr>
            <a:lvl6pPr marL="2743200" marR="0" lvl="5"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6pPr>
            <a:lvl7pPr marL="3200400" marR="0" lvl="6"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7pPr>
            <a:lvl8pPr marL="3657600" marR="0" lvl="7"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8pPr>
            <a:lvl9pPr marL="4114800" marR="0" lvl="8"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9pPr>
          </a:lstStyle>
          <a:p>
            <a:pPr marL="0" indent="0" algn="r">
              <a:buSzPts val="1100"/>
              <a:buNone/>
            </a:pPr>
            <a:r>
              <a:rPr lang="en-US">
                <a:latin typeface="Calibri"/>
                <a:ea typeface="Calibri"/>
                <a:cs typeface="Calibri"/>
              </a:rPr>
              <a:t>Presenters: Balti, Minh</a:t>
            </a:r>
          </a:p>
        </p:txBody>
      </p:sp>
      <p:sp>
        <p:nvSpPr>
          <p:cNvPr id="7" name="Google Shape;417;p47">
            <a:extLst>
              <a:ext uri="{FF2B5EF4-FFF2-40B4-BE49-F238E27FC236}">
                <a16:creationId xmlns:a16="http://schemas.microsoft.com/office/drawing/2014/main" id="{44AFB8F8-2DE8-A7A6-CC21-70B74CF98373}"/>
              </a:ext>
            </a:extLst>
          </p:cNvPr>
          <p:cNvSpPr txBox="1"/>
          <p:nvPr/>
        </p:nvSpPr>
        <p:spPr>
          <a:xfrm>
            <a:off x="400125" y="4520464"/>
            <a:ext cx="6276000" cy="406200"/>
          </a:xfrm>
          <a:prstGeom prst="rect">
            <a:avLst/>
          </a:prstGeom>
          <a:noFill/>
          <a:ln>
            <a:noFill/>
          </a:ln>
        </p:spPr>
        <p:txBody>
          <a:bodyPr spcFirstLastPara="1" wrap="square" lIns="91425" tIns="91425" rIns="91425" bIns="91425" anchor="t" anchorCtr="0">
            <a:spAutoFit/>
          </a:bodyPr>
          <a:lstStyle/>
          <a:p>
            <a:pPr>
              <a:lnSpc>
                <a:spcPct val="80000"/>
              </a:lnSpc>
            </a:pPr>
            <a:r>
              <a:rPr lang="en" sz="1800" b="1">
                <a:solidFill>
                  <a:schemeClr val="dk1"/>
                </a:solidFill>
                <a:latin typeface="Calibri"/>
                <a:ea typeface="Calibri"/>
                <a:cs typeface="Calibri"/>
                <a:sym typeface="Public Sans"/>
              </a:rPr>
              <a:t>📚 The </a:t>
            </a:r>
            <a:r>
              <a:rPr lang="en-GB" sz="1800" b="1">
                <a:solidFill>
                  <a:schemeClr val="dk1"/>
                </a:solidFill>
                <a:latin typeface="Calibri"/>
                <a:ea typeface="Calibri"/>
                <a:cs typeface="Calibri"/>
                <a:sym typeface="Public Sans"/>
              </a:rPr>
              <a:t>Design of Everyday Things by Don Norman - CH02</a:t>
            </a:r>
          </a:p>
        </p:txBody>
      </p:sp>
      <p:sp>
        <p:nvSpPr>
          <p:cNvPr id="2" name="TextBox 1">
            <a:extLst>
              <a:ext uri="{FF2B5EF4-FFF2-40B4-BE49-F238E27FC236}">
                <a16:creationId xmlns:a16="http://schemas.microsoft.com/office/drawing/2014/main" id="{D95F1570-591E-FFC2-BADF-4A7215BFCD0E}"/>
              </a:ext>
            </a:extLst>
          </p:cNvPr>
          <p:cNvSpPr txBox="1"/>
          <p:nvPr/>
        </p:nvSpPr>
        <p:spPr>
          <a:xfrm>
            <a:off x="5381698" y="2164283"/>
            <a:ext cx="336268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3600" b="1">
                <a:latin typeface="Calibri"/>
                <a:ea typeface="Calibri"/>
                <a:cs typeface="Calibri"/>
              </a:rPr>
              <a:t>How do people do things?</a:t>
            </a:r>
            <a:r>
              <a:rPr lang="en-US" sz="3600">
                <a:latin typeface="Calibri"/>
                <a:ea typeface="Calibri"/>
                <a:cs typeface="Calibri"/>
              </a:rPr>
              <a:t> </a:t>
            </a:r>
            <a:endParaRPr lang="en-US">
              <a:latin typeface="Calibri"/>
              <a:ea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33" name="Google Shape;416;p47">
            <a:extLst>
              <a:ext uri="{FF2B5EF4-FFF2-40B4-BE49-F238E27FC236}">
                <a16:creationId xmlns:a16="http://schemas.microsoft.com/office/drawing/2014/main" id="{140710EF-4930-01B3-D15A-A56E6A27FEC1}"/>
              </a:ext>
            </a:extLst>
          </p:cNvPr>
          <p:cNvSpPr txBox="1">
            <a:spLocks/>
          </p:cNvSpPr>
          <p:nvPr/>
        </p:nvSpPr>
        <p:spPr>
          <a:xfrm>
            <a:off x="6260175" y="4520464"/>
            <a:ext cx="2483700" cy="35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1pPr>
            <a:lvl2pPr marL="914400" marR="0" lvl="1"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2pPr>
            <a:lvl3pPr marL="1371600" marR="0" lvl="2"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3pPr>
            <a:lvl4pPr marL="1828800" marR="0" lvl="3"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4pPr>
            <a:lvl5pPr marL="2286000" marR="0" lvl="4"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5pPr>
            <a:lvl6pPr marL="2743200" marR="0" lvl="5"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6pPr>
            <a:lvl7pPr marL="3200400" marR="0" lvl="6"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7pPr>
            <a:lvl8pPr marL="3657600" marR="0" lvl="7"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8pPr>
            <a:lvl9pPr marL="4114800" marR="0" lvl="8"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9pPr>
          </a:lstStyle>
          <a:p>
            <a:pPr marL="0" indent="0" algn="r">
              <a:buSzPts val="1100"/>
              <a:buNone/>
            </a:pPr>
            <a:r>
              <a:rPr lang="en-US">
                <a:latin typeface="Calibri"/>
                <a:ea typeface="Calibri"/>
                <a:cs typeface="Calibri"/>
              </a:rPr>
              <a:t>Page 9</a:t>
            </a:r>
          </a:p>
        </p:txBody>
      </p:sp>
      <p:sp>
        <p:nvSpPr>
          <p:cNvPr id="35" name="Google Shape;417;p47">
            <a:extLst>
              <a:ext uri="{FF2B5EF4-FFF2-40B4-BE49-F238E27FC236}">
                <a16:creationId xmlns:a16="http://schemas.microsoft.com/office/drawing/2014/main" id="{A0BC7B30-D0AE-9A56-FCCC-2B0F7AA7C4C8}"/>
              </a:ext>
            </a:extLst>
          </p:cNvPr>
          <p:cNvSpPr txBox="1"/>
          <p:nvPr/>
        </p:nvSpPr>
        <p:spPr>
          <a:xfrm>
            <a:off x="400125" y="4520464"/>
            <a:ext cx="6276000" cy="461635"/>
          </a:xfrm>
          <a:prstGeom prst="rect">
            <a:avLst/>
          </a:prstGeom>
          <a:noFill/>
          <a:ln>
            <a:noFill/>
          </a:ln>
        </p:spPr>
        <p:txBody>
          <a:bodyPr spcFirstLastPara="1" wrap="square" lIns="91425" tIns="91425" rIns="91425" bIns="91425" anchor="t" anchorCtr="0">
            <a:spAutoFit/>
          </a:bodyPr>
          <a:lstStyle/>
          <a:p>
            <a:r>
              <a:rPr lang="en" sz="1800" b="1">
                <a:solidFill>
                  <a:schemeClr val="dk1"/>
                </a:solidFill>
                <a:latin typeface="Calibri"/>
                <a:ea typeface="Calibri"/>
                <a:cs typeface="Calibri"/>
                <a:sym typeface="Public Sans"/>
              </a:rPr>
              <a:t>📚 The </a:t>
            </a:r>
            <a:r>
              <a:rPr lang="en-GB" sz="1800" b="1">
                <a:solidFill>
                  <a:schemeClr val="dk1"/>
                </a:solidFill>
                <a:latin typeface="Calibri"/>
                <a:ea typeface="Calibri"/>
                <a:cs typeface="Calibri"/>
                <a:sym typeface="Public Sans"/>
              </a:rPr>
              <a:t>Design of Everyday Things by Don Norman</a:t>
            </a:r>
            <a:r>
              <a:rPr lang="en" sz="1800" b="1">
                <a:solidFill>
                  <a:schemeClr val="dk1"/>
                </a:solidFill>
                <a:latin typeface="Calibri"/>
                <a:ea typeface="Calibri"/>
                <a:cs typeface="Calibri"/>
                <a:sym typeface="Public Sans"/>
              </a:rPr>
              <a:t> - CH02</a:t>
            </a:r>
            <a:endParaRPr lang="en" sz="1800">
              <a:solidFill>
                <a:schemeClr val="dk1"/>
              </a:solidFill>
              <a:latin typeface="Calibri"/>
              <a:ea typeface="Calibri"/>
              <a:cs typeface="Calibri"/>
              <a:sym typeface="Public Sans"/>
            </a:endParaRPr>
          </a:p>
        </p:txBody>
      </p:sp>
      <p:sp>
        <p:nvSpPr>
          <p:cNvPr id="4" name="TextBox 3">
            <a:extLst>
              <a:ext uri="{FF2B5EF4-FFF2-40B4-BE49-F238E27FC236}">
                <a16:creationId xmlns:a16="http://schemas.microsoft.com/office/drawing/2014/main" id="{4909C1EA-0896-54CF-C2BC-9A8523260D39}"/>
              </a:ext>
            </a:extLst>
          </p:cNvPr>
          <p:cNvSpPr txBox="1"/>
          <p:nvPr/>
        </p:nvSpPr>
        <p:spPr>
          <a:xfrm>
            <a:off x="946507" y="813254"/>
            <a:ext cx="724960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latin typeface="Calibri"/>
                <a:ea typeface="Calibri"/>
                <a:cs typeface="Calibri"/>
              </a:rPr>
              <a:t>The designer's role is to bridge these gulfs by understanding how humans </a:t>
            </a:r>
            <a:r>
              <a:rPr lang="en-US" sz="3600" b="1">
                <a:solidFill>
                  <a:schemeClr val="bg1"/>
                </a:solidFill>
                <a:latin typeface="Calibri"/>
                <a:ea typeface="Calibri"/>
                <a:cs typeface="Calibri"/>
              </a:rPr>
              <a:t>act</a:t>
            </a:r>
            <a:r>
              <a:rPr lang="en-US" sz="3600" b="1">
                <a:latin typeface="Calibri"/>
                <a:ea typeface="Calibri"/>
                <a:cs typeface="Calibri"/>
              </a:rPr>
              <a:t>, </a:t>
            </a:r>
            <a:r>
              <a:rPr lang="en-US" sz="3600" b="1">
                <a:solidFill>
                  <a:schemeClr val="bg1"/>
                </a:solidFill>
                <a:latin typeface="Calibri"/>
                <a:ea typeface="Calibri"/>
                <a:cs typeface="Calibri"/>
              </a:rPr>
              <a:t>think</a:t>
            </a:r>
            <a:r>
              <a:rPr lang="en-US" sz="3600" b="1">
                <a:latin typeface="Calibri"/>
                <a:ea typeface="Calibri"/>
                <a:cs typeface="Calibri"/>
              </a:rPr>
              <a:t>, and </a:t>
            </a:r>
            <a:r>
              <a:rPr lang="en-US" sz="3600" b="1">
                <a:solidFill>
                  <a:schemeClr val="bg1"/>
                </a:solidFill>
                <a:latin typeface="Calibri"/>
                <a:ea typeface="Calibri"/>
                <a:cs typeface="Calibri"/>
              </a:rPr>
              <a:t>believe</a:t>
            </a:r>
            <a:r>
              <a:rPr lang="en-US" sz="3600" b="1">
                <a:latin typeface="Calibri"/>
                <a:ea typeface="Calibri"/>
                <a:cs typeface="Calibri"/>
              </a:rPr>
              <a:t>.  </a:t>
            </a:r>
            <a:endParaRPr lang="en-US"/>
          </a:p>
        </p:txBody>
      </p:sp>
      <p:sp>
        <p:nvSpPr>
          <p:cNvPr id="3" name="TextBox 2">
            <a:extLst>
              <a:ext uri="{FF2B5EF4-FFF2-40B4-BE49-F238E27FC236}">
                <a16:creationId xmlns:a16="http://schemas.microsoft.com/office/drawing/2014/main" id="{526F2A45-A669-B44B-295E-C001C9533376}"/>
              </a:ext>
            </a:extLst>
          </p:cNvPr>
          <p:cNvSpPr txBox="1"/>
          <p:nvPr/>
        </p:nvSpPr>
        <p:spPr>
          <a:xfrm>
            <a:off x="2845265" y="3113828"/>
            <a:ext cx="346016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chemeClr val="accent3">
                    <a:lumMod val="25000"/>
                  </a:schemeClr>
                </a:solidFill>
                <a:highlight>
                  <a:srgbClr val="FFFF00"/>
                </a:highlight>
                <a:latin typeface="Calibri"/>
                <a:ea typeface="Calibri"/>
                <a:cs typeface="Calibri"/>
              </a:rPr>
              <a:t>User research</a:t>
            </a:r>
            <a:endParaRPr lang="en-US" sz="2000">
              <a:solidFill>
                <a:schemeClr val="accent3">
                  <a:lumMod val="25000"/>
                </a:schemeClr>
              </a:solidFill>
            </a:endParaRPr>
          </a:p>
        </p:txBody>
      </p:sp>
    </p:spTree>
    <p:extLst>
      <p:ext uri="{BB962C8B-B14F-4D97-AF65-F5344CB8AC3E}">
        <p14:creationId xmlns:p14="http://schemas.microsoft.com/office/powerpoint/2010/main" val="3429425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3" name="Text Placeholder 2">
            <a:extLst>
              <a:ext uri="{FF2B5EF4-FFF2-40B4-BE49-F238E27FC236}">
                <a16:creationId xmlns:a16="http://schemas.microsoft.com/office/drawing/2014/main" id="{C33F7858-DFE0-9D0F-261F-981E57005BB5}"/>
              </a:ext>
            </a:extLst>
          </p:cNvPr>
          <p:cNvSpPr>
            <a:spLocks noGrp="1"/>
          </p:cNvSpPr>
          <p:nvPr>
            <p:ph type="body" idx="1"/>
          </p:nvPr>
        </p:nvSpPr>
        <p:spPr>
          <a:xfrm>
            <a:off x="228600" y="4707375"/>
            <a:ext cx="5864189" cy="436200"/>
          </a:xfrm>
        </p:spPr>
        <p:txBody>
          <a:bodyPr/>
          <a:lstStyle/>
          <a:p>
            <a:pPr>
              <a:buNone/>
            </a:pPr>
            <a:r>
              <a:rPr lang="en" sz="1800" b="1">
                <a:solidFill>
                  <a:schemeClr val="bg1"/>
                </a:solidFill>
                <a:latin typeface="Calibri"/>
                <a:ea typeface="Calibri"/>
                <a:cs typeface="Calibri"/>
              </a:rPr>
              <a:t>📚 The </a:t>
            </a:r>
            <a:r>
              <a:rPr lang="en-GB" sz="1800" b="1">
                <a:solidFill>
                  <a:schemeClr val="bg1"/>
                </a:solidFill>
                <a:latin typeface="Calibri"/>
                <a:ea typeface="Calibri"/>
                <a:cs typeface="Calibri"/>
              </a:rPr>
              <a:t>Design of Everyday Things by Don Norman</a:t>
            </a:r>
            <a:r>
              <a:rPr lang="en" sz="1800" b="1">
                <a:solidFill>
                  <a:schemeClr val="bg1"/>
                </a:solidFill>
                <a:latin typeface="Calibri"/>
                <a:ea typeface="Calibri"/>
                <a:cs typeface="Calibri"/>
              </a:rPr>
              <a:t> - CH02</a:t>
            </a:r>
            <a:endParaRPr lang="en" sz="1800">
              <a:solidFill>
                <a:schemeClr val="bg1"/>
              </a:solidFill>
              <a:latin typeface="Calibri"/>
              <a:ea typeface="Calibri"/>
              <a:cs typeface="Calibri"/>
            </a:endParaRPr>
          </a:p>
        </p:txBody>
      </p:sp>
      <p:sp>
        <p:nvSpPr>
          <p:cNvPr id="2" name="TextBox 1">
            <a:extLst>
              <a:ext uri="{FF2B5EF4-FFF2-40B4-BE49-F238E27FC236}">
                <a16:creationId xmlns:a16="http://schemas.microsoft.com/office/drawing/2014/main" id="{C9D441C9-8808-D7DF-C408-4E702DB263D7}"/>
              </a:ext>
            </a:extLst>
          </p:cNvPr>
          <p:cNvSpPr txBox="1"/>
          <p:nvPr/>
        </p:nvSpPr>
        <p:spPr>
          <a:xfrm>
            <a:off x="2001956" y="1066437"/>
            <a:ext cx="59343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alibri"/>
              </a:rPr>
              <a:t>What exactly help us </a:t>
            </a:r>
            <a:r>
              <a:rPr lang="en-US" sz="3600" b="1">
                <a:solidFill>
                  <a:schemeClr val="bg1"/>
                </a:solidFill>
                <a:highlight>
                  <a:srgbClr val="000000"/>
                </a:highlight>
                <a:latin typeface="Calibri"/>
              </a:rPr>
              <a:t>act</a:t>
            </a:r>
            <a:r>
              <a:rPr lang="en-US" sz="3600" b="1">
                <a:latin typeface="Calibri"/>
              </a:rPr>
              <a:t>?</a:t>
            </a:r>
            <a:endParaRPr lang="en-US">
              <a:latin typeface="Calibri"/>
            </a:endParaRPr>
          </a:p>
        </p:txBody>
      </p:sp>
      <p:pic>
        <p:nvPicPr>
          <p:cNvPr id="5" name="Picture 4" descr="Can Catch Me GIFs - Find &amp; Share on GIPHY">
            <a:extLst>
              <a:ext uri="{FF2B5EF4-FFF2-40B4-BE49-F238E27FC236}">
                <a16:creationId xmlns:a16="http://schemas.microsoft.com/office/drawing/2014/main" id="{47D6E8A9-4F72-BA9D-D3E9-B6C914FD62CF}"/>
              </a:ext>
            </a:extLst>
          </p:cNvPr>
          <p:cNvPicPr>
            <a:picLocks noChangeAspect="1"/>
          </p:cNvPicPr>
          <p:nvPr/>
        </p:nvPicPr>
        <p:blipFill>
          <a:blip r:embed="rId3"/>
          <a:stretch>
            <a:fillRect/>
          </a:stretch>
        </p:blipFill>
        <p:spPr>
          <a:xfrm>
            <a:off x="2961728" y="2007203"/>
            <a:ext cx="2936920" cy="1938658"/>
          </a:xfrm>
          <a:prstGeom prst="rect">
            <a:avLst/>
          </a:prstGeom>
        </p:spPr>
      </p:pic>
    </p:spTree>
    <p:extLst>
      <p:ext uri="{BB962C8B-B14F-4D97-AF65-F5344CB8AC3E}">
        <p14:creationId xmlns:p14="http://schemas.microsoft.com/office/powerpoint/2010/main" val="1369024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5">
          <a:extLst>
            <a:ext uri="{FF2B5EF4-FFF2-40B4-BE49-F238E27FC236}">
              <a16:creationId xmlns:a16="http://schemas.microsoft.com/office/drawing/2014/main" id="{000FE054-736E-E621-56DD-3F997E3E95C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1E7FEBC-1764-6858-75C4-8358A1759679}"/>
              </a:ext>
            </a:extLst>
          </p:cNvPr>
          <p:cNvSpPr>
            <a:spLocks noGrp="1"/>
          </p:cNvSpPr>
          <p:nvPr>
            <p:ph type="body" idx="1"/>
          </p:nvPr>
        </p:nvSpPr>
        <p:spPr>
          <a:xfrm>
            <a:off x="237194" y="4810503"/>
            <a:ext cx="6513034" cy="436200"/>
          </a:xfrm>
        </p:spPr>
        <p:txBody>
          <a:bodyPr/>
          <a:lstStyle/>
          <a:p>
            <a:pPr>
              <a:buNone/>
            </a:pPr>
            <a:r>
              <a:rPr lang="en" sz="1800" b="1">
                <a:solidFill>
                  <a:schemeClr val="bg1"/>
                </a:solidFill>
                <a:latin typeface="Calibri"/>
                <a:ea typeface="Calibri"/>
                <a:cs typeface="Calibri"/>
              </a:rPr>
              <a:t>📚 The </a:t>
            </a:r>
            <a:r>
              <a:rPr lang="en-GB" sz="1800" b="1">
                <a:solidFill>
                  <a:schemeClr val="bg1"/>
                </a:solidFill>
                <a:latin typeface="Calibri"/>
                <a:ea typeface="Calibri"/>
                <a:cs typeface="Calibri"/>
              </a:rPr>
              <a:t>Design of Everyday Things by Don Norman</a:t>
            </a:r>
            <a:r>
              <a:rPr lang="en" sz="1800" b="1">
                <a:solidFill>
                  <a:schemeClr val="bg1"/>
                </a:solidFill>
                <a:latin typeface="Calibri"/>
                <a:ea typeface="Calibri"/>
                <a:cs typeface="Calibri"/>
              </a:rPr>
              <a:t> - CH02</a:t>
            </a:r>
            <a:endParaRPr lang="en" sz="1800">
              <a:solidFill>
                <a:schemeClr val="bg1"/>
              </a:solidFill>
              <a:latin typeface="Calibri"/>
              <a:ea typeface="Calibri"/>
              <a:cs typeface="Calibri"/>
            </a:endParaRPr>
          </a:p>
          <a:p>
            <a:pPr>
              <a:buNone/>
            </a:pPr>
            <a:endParaRPr lang="en" sz="1800" b="1">
              <a:solidFill>
                <a:schemeClr val="bg1"/>
              </a:solidFill>
              <a:latin typeface="Calibri"/>
              <a:ea typeface="Calibri"/>
              <a:cs typeface="Calibri"/>
            </a:endParaRPr>
          </a:p>
        </p:txBody>
      </p:sp>
      <p:sp>
        <p:nvSpPr>
          <p:cNvPr id="5" name="Rounded Rectangle 4">
            <a:extLst>
              <a:ext uri="{FF2B5EF4-FFF2-40B4-BE49-F238E27FC236}">
                <a16:creationId xmlns:a16="http://schemas.microsoft.com/office/drawing/2014/main" id="{7B3B5BA9-C804-295C-857E-F3047976D359}"/>
              </a:ext>
            </a:extLst>
          </p:cNvPr>
          <p:cNvSpPr/>
          <p:nvPr/>
        </p:nvSpPr>
        <p:spPr>
          <a:xfrm>
            <a:off x="560036" y="1303642"/>
            <a:ext cx="1868410" cy="139192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1400" b="1">
                <a:solidFill>
                  <a:schemeClr val="tx1"/>
                </a:solidFill>
                <a:latin typeface="Calibri"/>
                <a:ea typeface="Calibri"/>
                <a:cs typeface="Calibri"/>
              </a:rPr>
              <a:t>Goal: </a:t>
            </a:r>
            <a:r>
              <a:rPr lang="en-US" sz="1400">
                <a:solidFill>
                  <a:schemeClr val="tx1"/>
                </a:solidFill>
                <a:latin typeface="Calibri"/>
                <a:ea typeface="Calibri"/>
                <a:cs typeface="Calibri"/>
              </a:rPr>
              <a:t>end goal or objective </a:t>
            </a:r>
            <a:endParaRPr lang="en-US">
              <a:solidFill>
                <a:schemeClr val="tx1"/>
              </a:solidFill>
            </a:endParaRPr>
          </a:p>
        </p:txBody>
      </p:sp>
      <p:sp>
        <p:nvSpPr>
          <p:cNvPr id="6" name="Rounded Rectangle 5">
            <a:extLst>
              <a:ext uri="{FF2B5EF4-FFF2-40B4-BE49-F238E27FC236}">
                <a16:creationId xmlns:a16="http://schemas.microsoft.com/office/drawing/2014/main" id="{2DE65F90-375C-A95A-B0A4-8893628CF05B}"/>
              </a:ext>
            </a:extLst>
          </p:cNvPr>
          <p:cNvSpPr/>
          <p:nvPr/>
        </p:nvSpPr>
        <p:spPr>
          <a:xfrm>
            <a:off x="2558030" y="1275936"/>
            <a:ext cx="1871061" cy="1416548"/>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1400" b="1">
                <a:solidFill>
                  <a:schemeClr val="tx1"/>
                </a:solidFill>
                <a:latin typeface="Calibri"/>
                <a:ea typeface="Calibri"/>
                <a:cs typeface="Calibri"/>
              </a:rPr>
              <a:t>Plan: </a:t>
            </a:r>
            <a:r>
              <a:rPr lang="en-US" sz="1400">
                <a:solidFill>
                  <a:schemeClr val="tx1"/>
                </a:solidFill>
                <a:latin typeface="Calibri"/>
                <a:ea typeface="Calibri"/>
                <a:cs typeface="Calibri"/>
              </a:rPr>
              <a:t>How do we get there? </a:t>
            </a:r>
          </a:p>
        </p:txBody>
      </p:sp>
      <p:pic>
        <p:nvPicPr>
          <p:cNvPr id="8" name="Graphic 7" descr="Bullseye with solid fill">
            <a:extLst>
              <a:ext uri="{FF2B5EF4-FFF2-40B4-BE49-F238E27FC236}">
                <a16:creationId xmlns:a16="http://schemas.microsoft.com/office/drawing/2014/main" id="{B4A50E0A-88B5-5A82-9148-4CD3729662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8607" y="1996807"/>
            <a:ext cx="669122" cy="674564"/>
          </a:xfrm>
          <a:prstGeom prst="rect">
            <a:avLst/>
          </a:prstGeom>
        </p:spPr>
      </p:pic>
      <p:pic>
        <p:nvPicPr>
          <p:cNvPr id="10" name="Graphic 9" descr="Meeting with solid fill">
            <a:extLst>
              <a:ext uri="{FF2B5EF4-FFF2-40B4-BE49-F238E27FC236}">
                <a16:creationId xmlns:a16="http://schemas.microsoft.com/office/drawing/2014/main" id="{D11DBF65-43A4-2658-F843-A8B8245AAB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08763" y="1939908"/>
            <a:ext cx="765500" cy="792714"/>
          </a:xfrm>
          <a:prstGeom prst="rect">
            <a:avLst/>
          </a:prstGeom>
        </p:spPr>
      </p:pic>
      <p:sp>
        <p:nvSpPr>
          <p:cNvPr id="11" name="Rounded Rectangle 10">
            <a:extLst>
              <a:ext uri="{FF2B5EF4-FFF2-40B4-BE49-F238E27FC236}">
                <a16:creationId xmlns:a16="http://schemas.microsoft.com/office/drawing/2014/main" id="{97A09EA8-7693-46A9-5B9E-C858F57E8234}"/>
              </a:ext>
            </a:extLst>
          </p:cNvPr>
          <p:cNvSpPr/>
          <p:nvPr/>
        </p:nvSpPr>
        <p:spPr>
          <a:xfrm>
            <a:off x="4565900" y="1305078"/>
            <a:ext cx="1891347" cy="139192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b="1">
                <a:solidFill>
                  <a:schemeClr val="tx1"/>
                </a:solidFill>
                <a:latin typeface="Calibri"/>
                <a:ea typeface="Calibri"/>
                <a:cs typeface="Calibri"/>
              </a:rPr>
              <a:t>Specify: </a:t>
            </a:r>
            <a:r>
              <a:rPr lang="en-US" sz="1400">
                <a:solidFill>
                  <a:schemeClr val="tx1"/>
                </a:solidFill>
                <a:latin typeface="Calibri"/>
                <a:ea typeface="Calibri"/>
                <a:cs typeface="Calibri"/>
              </a:rPr>
              <a:t>Which action should I choose? Decision-funneling</a:t>
            </a:r>
            <a:r>
              <a:rPr lang="en-US" sz="1400" b="1">
                <a:solidFill>
                  <a:schemeClr val="tx1"/>
                </a:solidFill>
                <a:latin typeface="Calibri"/>
                <a:ea typeface="Calibri"/>
                <a:cs typeface="Calibri"/>
              </a:rPr>
              <a:t>.</a:t>
            </a:r>
          </a:p>
        </p:txBody>
      </p:sp>
      <p:pic>
        <p:nvPicPr>
          <p:cNvPr id="16" name="Graphic 15" descr="Filter with solid fill">
            <a:extLst>
              <a:ext uri="{FF2B5EF4-FFF2-40B4-BE49-F238E27FC236}">
                <a16:creationId xmlns:a16="http://schemas.microsoft.com/office/drawing/2014/main" id="{D51F0CC0-40E1-7225-014F-1329EE1112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31026" y="2116202"/>
            <a:ext cx="558800" cy="558800"/>
          </a:xfrm>
          <a:prstGeom prst="rect">
            <a:avLst/>
          </a:prstGeom>
        </p:spPr>
      </p:pic>
      <p:sp>
        <p:nvSpPr>
          <p:cNvPr id="17" name="Rounded Rectangle 16">
            <a:extLst>
              <a:ext uri="{FF2B5EF4-FFF2-40B4-BE49-F238E27FC236}">
                <a16:creationId xmlns:a16="http://schemas.microsoft.com/office/drawing/2014/main" id="{6236640B-11CA-C8F9-7CD9-6E374468FEF3}"/>
              </a:ext>
            </a:extLst>
          </p:cNvPr>
          <p:cNvSpPr/>
          <p:nvPr/>
        </p:nvSpPr>
        <p:spPr>
          <a:xfrm>
            <a:off x="6596546" y="1303509"/>
            <a:ext cx="1873897" cy="1391763"/>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b="1">
                <a:solidFill>
                  <a:schemeClr val="tx1"/>
                </a:solidFill>
                <a:latin typeface="Calibri"/>
                <a:ea typeface="Calibri"/>
                <a:cs typeface="Calibri"/>
              </a:rPr>
              <a:t>Perform: </a:t>
            </a:r>
            <a:r>
              <a:rPr lang="en-US" sz="1400">
                <a:solidFill>
                  <a:schemeClr val="tx1"/>
                </a:solidFill>
                <a:latin typeface="Calibri"/>
                <a:ea typeface="Calibri"/>
                <a:cs typeface="Calibri"/>
              </a:rPr>
              <a:t>Let’s do this!</a:t>
            </a:r>
          </a:p>
        </p:txBody>
      </p:sp>
      <p:sp>
        <p:nvSpPr>
          <p:cNvPr id="21" name="Rounded Rectangle 20">
            <a:extLst>
              <a:ext uri="{FF2B5EF4-FFF2-40B4-BE49-F238E27FC236}">
                <a16:creationId xmlns:a16="http://schemas.microsoft.com/office/drawing/2014/main" id="{033B6B99-A16B-2CD8-C1E6-13F0C56B0374}"/>
              </a:ext>
            </a:extLst>
          </p:cNvPr>
          <p:cNvSpPr/>
          <p:nvPr/>
        </p:nvSpPr>
        <p:spPr>
          <a:xfrm>
            <a:off x="1567190" y="2807612"/>
            <a:ext cx="1865171" cy="140225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b="1">
                <a:solidFill>
                  <a:schemeClr val="tx1"/>
                </a:solidFill>
                <a:latin typeface="Calibri"/>
                <a:ea typeface="Calibri"/>
                <a:cs typeface="Calibri"/>
              </a:rPr>
              <a:t>Perceive: </a:t>
            </a:r>
            <a:r>
              <a:rPr lang="en-US" sz="1400">
                <a:solidFill>
                  <a:srgbClr val="242424"/>
                </a:solidFill>
                <a:latin typeface="Calibri"/>
                <a:ea typeface="Calibri"/>
                <a:cs typeface="Calibri"/>
              </a:rPr>
              <a:t>okay okay, what happened</a:t>
            </a:r>
            <a:endParaRPr lang="en-US" sz="1400">
              <a:solidFill>
                <a:schemeClr val="tx1"/>
              </a:solidFill>
              <a:latin typeface="Calibri"/>
              <a:ea typeface="Calibri"/>
              <a:cs typeface="Calibri"/>
            </a:endParaRPr>
          </a:p>
        </p:txBody>
      </p:sp>
      <p:pic>
        <p:nvPicPr>
          <p:cNvPr id="23" name="Graphic 22" descr="Eyes with solid fill">
            <a:extLst>
              <a:ext uri="{FF2B5EF4-FFF2-40B4-BE49-F238E27FC236}">
                <a16:creationId xmlns:a16="http://schemas.microsoft.com/office/drawing/2014/main" id="{B0C34C26-E798-59B1-0A8E-192B4F63D8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57366" y="3486867"/>
            <a:ext cx="689683" cy="728150"/>
          </a:xfrm>
          <a:prstGeom prst="rect">
            <a:avLst/>
          </a:prstGeom>
        </p:spPr>
      </p:pic>
      <p:sp>
        <p:nvSpPr>
          <p:cNvPr id="26" name="Rounded Rectangle 25">
            <a:extLst>
              <a:ext uri="{FF2B5EF4-FFF2-40B4-BE49-F238E27FC236}">
                <a16:creationId xmlns:a16="http://schemas.microsoft.com/office/drawing/2014/main" id="{FAB5BE47-45E9-FF1A-2E8B-08A3D7C9B8A5}"/>
              </a:ext>
            </a:extLst>
          </p:cNvPr>
          <p:cNvSpPr/>
          <p:nvPr/>
        </p:nvSpPr>
        <p:spPr>
          <a:xfrm>
            <a:off x="3557320" y="2807612"/>
            <a:ext cx="1891346" cy="1402254"/>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1400" b="1">
                <a:solidFill>
                  <a:schemeClr val="tx1"/>
                </a:solidFill>
                <a:latin typeface="Calibri"/>
                <a:ea typeface="Calibri"/>
                <a:cs typeface="Calibri"/>
              </a:rPr>
              <a:t>Interpret:</a:t>
            </a:r>
            <a:r>
              <a:rPr lang="en-US" b="1">
                <a:solidFill>
                  <a:schemeClr val="tx1"/>
                </a:solidFill>
                <a:latin typeface="Calibri"/>
                <a:ea typeface="Calibri"/>
                <a:cs typeface="Calibri"/>
              </a:rPr>
              <a:t> </a:t>
            </a:r>
            <a:r>
              <a:rPr lang="en-US">
                <a:solidFill>
                  <a:schemeClr val="tx1"/>
                </a:solidFill>
                <a:latin typeface="Calibri"/>
                <a:ea typeface="Calibri"/>
                <a:cs typeface="Calibri"/>
              </a:rPr>
              <a:t>What happened? What does it mean?</a:t>
            </a:r>
          </a:p>
        </p:txBody>
      </p:sp>
      <p:sp>
        <p:nvSpPr>
          <p:cNvPr id="37" name="Rounded Rectangle 36">
            <a:extLst>
              <a:ext uri="{FF2B5EF4-FFF2-40B4-BE49-F238E27FC236}">
                <a16:creationId xmlns:a16="http://schemas.microsoft.com/office/drawing/2014/main" id="{35F56B89-74C1-F1AE-D97B-F9BC991C01F9}"/>
              </a:ext>
            </a:extLst>
          </p:cNvPr>
          <p:cNvSpPr/>
          <p:nvPr/>
        </p:nvSpPr>
        <p:spPr>
          <a:xfrm>
            <a:off x="5564776" y="2803249"/>
            <a:ext cx="1891347" cy="1406619"/>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1400" b="1">
                <a:solidFill>
                  <a:schemeClr val="tx1"/>
                </a:solidFill>
                <a:latin typeface="Calibri"/>
                <a:ea typeface="Calibri"/>
                <a:cs typeface="Calibri"/>
              </a:rPr>
              <a:t>Compare:</a:t>
            </a:r>
            <a:r>
              <a:rPr lang="en-US" b="1">
                <a:solidFill>
                  <a:schemeClr val="tx1"/>
                </a:solidFill>
                <a:latin typeface="Calibri"/>
                <a:ea typeface="Calibri"/>
                <a:cs typeface="Calibri"/>
              </a:rPr>
              <a:t> </a:t>
            </a:r>
            <a:r>
              <a:rPr lang="en-US">
                <a:solidFill>
                  <a:schemeClr val="tx1"/>
                </a:solidFill>
                <a:latin typeface="Calibri"/>
                <a:ea typeface="Calibri"/>
                <a:cs typeface="Calibri"/>
              </a:rPr>
              <a:t>Is this what I expected?</a:t>
            </a:r>
            <a:endParaRPr lang="en-US">
              <a:solidFill>
                <a:schemeClr val="tx1"/>
              </a:solidFill>
            </a:endParaRPr>
          </a:p>
        </p:txBody>
      </p:sp>
      <p:pic>
        <p:nvPicPr>
          <p:cNvPr id="39" name="Graphic 38" descr="Venn diagram with solid fill">
            <a:extLst>
              <a:ext uri="{FF2B5EF4-FFF2-40B4-BE49-F238E27FC236}">
                <a16:creationId xmlns:a16="http://schemas.microsoft.com/office/drawing/2014/main" id="{C91E4844-3051-BAE6-42B6-C210CD73AE9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25196" y="3450438"/>
            <a:ext cx="764924" cy="759427"/>
          </a:xfrm>
          <a:prstGeom prst="rect">
            <a:avLst/>
          </a:prstGeom>
        </p:spPr>
      </p:pic>
      <p:sp>
        <p:nvSpPr>
          <p:cNvPr id="4" name="TextBox 3">
            <a:extLst>
              <a:ext uri="{FF2B5EF4-FFF2-40B4-BE49-F238E27FC236}">
                <a16:creationId xmlns:a16="http://schemas.microsoft.com/office/drawing/2014/main" id="{1D4C9EC8-F739-D004-0621-D10770B23B15}"/>
              </a:ext>
            </a:extLst>
          </p:cNvPr>
          <p:cNvSpPr txBox="1"/>
          <p:nvPr/>
        </p:nvSpPr>
        <p:spPr>
          <a:xfrm>
            <a:off x="2502699" y="557463"/>
            <a:ext cx="414367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alibri"/>
              </a:rPr>
              <a:t>7 stages of an action</a:t>
            </a:r>
            <a:endParaRPr lang="en-US"/>
          </a:p>
        </p:txBody>
      </p:sp>
      <p:pic>
        <p:nvPicPr>
          <p:cNvPr id="13" name="Graphic 12" descr="Scientist female with solid fill">
            <a:extLst>
              <a:ext uri="{FF2B5EF4-FFF2-40B4-BE49-F238E27FC236}">
                <a16:creationId xmlns:a16="http://schemas.microsoft.com/office/drawing/2014/main" id="{EA206507-E9C7-B80C-EAE6-1121330EBB0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01580" y="3610926"/>
            <a:ext cx="582454" cy="598940"/>
          </a:xfrm>
          <a:prstGeom prst="rect">
            <a:avLst/>
          </a:prstGeom>
        </p:spPr>
      </p:pic>
      <p:pic>
        <p:nvPicPr>
          <p:cNvPr id="7" name="Picture 6" descr="Nike Just Do It Logo PNG Transparent &amp; SVG Vector - Freebie Supply">
            <a:extLst>
              <a:ext uri="{FF2B5EF4-FFF2-40B4-BE49-F238E27FC236}">
                <a16:creationId xmlns:a16="http://schemas.microsoft.com/office/drawing/2014/main" id="{D86E259E-1EAC-A951-A1AE-A7A2D30AD35E}"/>
              </a:ext>
            </a:extLst>
          </p:cNvPr>
          <p:cNvPicPr>
            <a:picLocks noChangeAspect="1"/>
          </p:cNvPicPr>
          <p:nvPr/>
        </p:nvPicPr>
        <p:blipFill>
          <a:blip r:embed="rId15"/>
          <a:stretch>
            <a:fillRect/>
          </a:stretch>
        </p:blipFill>
        <p:spPr>
          <a:xfrm>
            <a:off x="7043522" y="1866156"/>
            <a:ext cx="974271" cy="821873"/>
          </a:xfrm>
          <a:prstGeom prst="rect">
            <a:avLst/>
          </a:prstGeom>
        </p:spPr>
      </p:pic>
    </p:spTree>
    <p:extLst>
      <p:ext uri="{BB962C8B-B14F-4D97-AF65-F5344CB8AC3E}">
        <p14:creationId xmlns:p14="http://schemas.microsoft.com/office/powerpoint/2010/main" val="214107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7" grpId="0" animBg="1"/>
      <p:bldP spid="21" grpId="0" animBg="1"/>
      <p:bldP spid="2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5">
          <a:extLst>
            <a:ext uri="{FF2B5EF4-FFF2-40B4-BE49-F238E27FC236}">
              <a16:creationId xmlns:a16="http://schemas.microsoft.com/office/drawing/2014/main" id="{DB774065-B343-5E6D-FFE5-585A5BA4BBC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EEF8B40-24A2-93BC-F910-B951DEADA4D6}"/>
              </a:ext>
            </a:extLst>
          </p:cNvPr>
          <p:cNvSpPr>
            <a:spLocks noGrp="1"/>
          </p:cNvSpPr>
          <p:nvPr>
            <p:ph type="body" idx="1"/>
          </p:nvPr>
        </p:nvSpPr>
        <p:spPr>
          <a:xfrm>
            <a:off x="228600" y="4707375"/>
            <a:ext cx="5816921" cy="436200"/>
          </a:xfrm>
        </p:spPr>
        <p:txBody>
          <a:bodyPr/>
          <a:lstStyle/>
          <a:p>
            <a:pPr>
              <a:buNone/>
            </a:pPr>
            <a:r>
              <a:rPr lang="en" sz="1800" b="1">
                <a:solidFill>
                  <a:schemeClr val="bg1"/>
                </a:solidFill>
                <a:latin typeface="Calibri"/>
                <a:ea typeface="Calibri"/>
                <a:cs typeface="Calibri"/>
              </a:rPr>
              <a:t>📚 The </a:t>
            </a:r>
            <a:r>
              <a:rPr lang="en-GB" sz="1800" b="1">
                <a:solidFill>
                  <a:schemeClr val="bg1"/>
                </a:solidFill>
                <a:latin typeface="Calibri"/>
                <a:ea typeface="Calibri"/>
                <a:cs typeface="Calibri"/>
              </a:rPr>
              <a:t>Design of Everyday Things by Don Norman</a:t>
            </a:r>
            <a:r>
              <a:rPr lang="en" sz="1800" b="1">
                <a:solidFill>
                  <a:schemeClr val="bg1"/>
                </a:solidFill>
                <a:latin typeface="Calibri"/>
                <a:ea typeface="Calibri"/>
                <a:cs typeface="Calibri"/>
              </a:rPr>
              <a:t> - CH02</a:t>
            </a:r>
            <a:endParaRPr lang="en" sz="1800">
              <a:solidFill>
                <a:schemeClr val="bg1"/>
              </a:solidFill>
              <a:latin typeface="Calibri"/>
              <a:ea typeface="Calibri"/>
              <a:cs typeface="Calibri"/>
            </a:endParaRPr>
          </a:p>
        </p:txBody>
      </p:sp>
      <p:sp>
        <p:nvSpPr>
          <p:cNvPr id="2" name="TextBox 1">
            <a:extLst>
              <a:ext uri="{FF2B5EF4-FFF2-40B4-BE49-F238E27FC236}">
                <a16:creationId xmlns:a16="http://schemas.microsoft.com/office/drawing/2014/main" id="{932A391D-A8DA-2615-C0C8-FD16150EED33}"/>
              </a:ext>
            </a:extLst>
          </p:cNvPr>
          <p:cNvSpPr txBox="1"/>
          <p:nvPr/>
        </p:nvSpPr>
        <p:spPr>
          <a:xfrm>
            <a:off x="766188" y="731190"/>
            <a:ext cx="82660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alibri"/>
                <a:ea typeface="Calibri"/>
                <a:cs typeface="Calibri"/>
              </a:rPr>
              <a:t>How do we </a:t>
            </a:r>
            <a:r>
              <a:rPr lang="en-US" sz="3600" b="1">
                <a:solidFill>
                  <a:schemeClr val="bg1"/>
                </a:solidFill>
                <a:highlight>
                  <a:srgbClr val="000000"/>
                </a:highlight>
                <a:latin typeface="Calibri"/>
                <a:ea typeface="Calibri"/>
                <a:cs typeface="Calibri"/>
              </a:rPr>
              <a:t>think</a:t>
            </a:r>
            <a:r>
              <a:rPr lang="en-US" sz="3600" b="1">
                <a:latin typeface="Calibri"/>
                <a:ea typeface="Calibri"/>
                <a:cs typeface="Calibri"/>
              </a:rPr>
              <a:t> about these actions?</a:t>
            </a:r>
            <a:endParaRPr lang="en-US" sz="3600">
              <a:latin typeface="Calibri"/>
              <a:ea typeface="Calibri"/>
              <a:cs typeface="Calibri"/>
            </a:endParaRPr>
          </a:p>
        </p:txBody>
      </p:sp>
      <p:sp>
        <p:nvSpPr>
          <p:cNvPr id="6" name="TextBox 5">
            <a:extLst>
              <a:ext uri="{FF2B5EF4-FFF2-40B4-BE49-F238E27FC236}">
                <a16:creationId xmlns:a16="http://schemas.microsoft.com/office/drawing/2014/main" id="{212B0CE8-2A8C-1ACC-E137-E33D3BF11696}"/>
              </a:ext>
            </a:extLst>
          </p:cNvPr>
          <p:cNvSpPr txBox="1"/>
          <p:nvPr/>
        </p:nvSpPr>
        <p:spPr>
          <a:xfrm>
            <a:off x="1568620" y="3526641"/>
            <a:ext cx="66421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000" b="1">
                <a:latin typeface="Calibri"/>
                <a:ea typeface="Calibri"/>
                <a:cs typeface="Calibri"/>
              </a:rPr>
              <a:t>Reflective - </a:t>
            </a:r>
            <a:r>
              <a:rPr lang="en-US" sz="2000" b="1" i="1">
                <a:latin typeface="Calibri"/>
                <a:ea typeface="Calibri"/>
                <a:cs typeface="Calibri"/>
              </a:rPr>
              <a:t>conscious thought</a:t>
            </a:r>
            <a:r>
              <a:rPr lang="en-US" sz="2000">
                <a:latin typeface="Calibri"/>
                <a:ea typeface="Calibri"/>
                <a:cs typeface="Calibri"/>
              </a:rPr>
              <a:t>, </a:t>
            </a:r>
            <a:r>
              <a:rPr lang="en-US" sz="2000" b="1" i="1">
                <a:latin typeface="Calibri"/>
                <a:ea typeface="Calibri"/>
                <a:cs typeface="Calibri"/>
              </a:rPr>
              <a:t>deep understanding</a:t>
            </a:r>
            <a:r>
              <a:rPr lang="en-US" sz="2000">
                <a:latin typeface="Calibri"/>
                <a:ea typeface="Calibri"/>
                <a:cs typeface="Calibri"/>
              </a:rPr>
              <a:t>, </a:t>
            </a:r>
            <a:r>
              <a:rPr lang="en-US" sz="2000" b="1" i="1">
                <a:latin typeface="Calibri"/>
                <a:ea typeface="Calibri"/>
                <a:cs typeface="Calibri"/>
              </a:rPr>
              <a:t>reasoning</a:t>
            </a:r>
            <a:r>
              <a:rPr lang="en-US" sz="2000">
                <a:latin typeface="Calibri"/>
                <a:ea typeface="Calibri"/>
                <a:cs typeface="Calibri"/>
              </a:rPr>
              <a:t>, and </a:t>
            </a:r>
            <a:r>
              <a:rPr lang="en-US" sz="2000" b="1" i="1">
                <a:latin typeface="Calibri"/>
                <a:ea typeface="Calibri"/>
                <a:cs typeface="Calibri"/>
              </a:rPr>
              <a:t>emotional evaluation </a:t>
            </a:r>
            <a:r>
              <a:rPr lang="en-US" sz="2000">
                <a:latin typeface="Calibri"/>
                <a:ea typeface="Calibri"/>
                <a:cs typeface="Calibri"/>
              </a:rPr>
              <a:t>of past and future events</a:t>
            </a:r>
          </a:p>
        </p:txBody>
      </p:sp>
      <p:sp>
        <p:nvSpPr>
          <p:cNvPr id="8" name="TextBox 7">
            <a:extLst>
              <a:ext uri="{FF2B5EF4-FFF2-40B4-BE49-F238E27FC236}">
                <a16:creationId xmlns:a16="http://schemas.microsoft.com/office/drawing/2014/main" id="{3D18EF13-7F99-7F7F-BC33-D11A07ECC9BB}"/>
              </a:ext>
            </a:extLst>
          </p:cNvPr>
          <p:cNvSpPr txBox="1"/>
          <p:nvPr/>
        </p:nvSpPr>
        <p:spPr>
          <a:xfrm>
            <a:off x="1573267" y="1534821"/>
            <a:ext cx="627246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000" b="1">
                <a:latin typeface="Calibri"/>
                <a:ea typeface="Calibri"/>
                <a:cs typeface="Calibri"/>
              </a:rPr>
              <a:t>Visceral - </a:t>
            </a:r>
            <a:r>
              <a:rPr lang="en-US" sz="2000" b="1" i="1">
                <a:latin typeface="Calibri"/>
                <a:ea typeface="Calibri"/>
                <a:cs typeface="Calibri"/>
              </a:rPr>
              <a:t>subconscious, instinctive </a:t>
            </a:r>
            <a:r>
              <a:rPr lang="en-US" sz="2000">
                <a:latin typeface="Calibri"/>
                <a:ea typeface="Calibri"/>
                <a:cs typeface="Calibri"/>
              </a:rPr>
              <a:t>reactions to immediate </a:t>
            </a:r>
            <a:r>
              <a:rPr lang="en-US" sz="2000" b="1" i="1">
                <a:latin typeface="Calibri"/>
                <a:ea typeface="Calibri"/>
                <a:cs typeface="Calibri"/>
              </a:rPr>
              <a:t>sensory stimuli </a:t>
            </a:r>
          </a:p>
        </p:txBody>
      </p:sp>
      <p:sp>
        <p:nvSpPr>
          <p:cNvPr id="10" name="TextBox 9">
            <a:extLst>
              <a:ext uri="{FF2B5EF4-FFF2-40B4-BE49-F238E27FC236}">
                <a16:creationId xmlns:a16="http://schemas.microsoft.com/office/drawing/2014/main" id="{C26C1E96-44FC-D6C6-5F66-02076B7D4C4D}"/>
              </a:ext>
            </a:extLst>
          </p:cNvPr>
          <p:cNvSpPr txBox="1"/>
          <p:nvPr/>
        </p:nvSpPr>
        <p:spPr>
          <a:xfrm>
            <a:off x="1573266" y="2493470"/>
            <a:ext cx="692169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000" b="1">
                <a:latin typeface="Calibri"/>
                <a:ea typeface="Calibri"/>
                <a:cs typeface="Calibri"/>
              </a:rPr>
              <a:t>Behavioral - </a:t>
            </a:r>
            <a:r>
              <a:rPr lang="en-US" sz="2000">
                <a:latin typeface="Calibri"/>
                <a:ea typeface="Calibri"/>
                <a:cs typeface="Calibri"/>
              </a:rPr>
              <a:t>manages </a:t>
            </a:r>
            <a:r>
              <a:rPr lang="en-US" sz="2000" b="1" i="1">
                <a:latin typeface="Calibri"/>
                <a:ea typeface="Calibri"/>
                <a:cs typeface="Calibri"/>
              </a:rPr>
              <a:t>learned skills</a:t>
            </a:r>
            <a:r>
              <a:rPr lang="en-US" sz="2000">
                <a:latin typeface="Calibri"/>
                <a:ea typeface="Calibri"/>
                <a:cs typeface="Calibri"/>
              </a:rPr>
              <a:t>, </a:t>
            </a:r>
            <a:r>
              <a:rPr lang="en-US" sz="2000" b="1" i="1">
                <a:latin typeface="Calibri"/>
                <a:ea typeface="Calibri"/>
                <a:cs typeface="Calibri"/>
              </a:rPr>
              <a:t>subconscious actions</a:t>
            </a:r>
            <a:r>
              <a:rPr lang="en-US" sz="2000">
                <a:latin typeface="Calibri"/>
                <a:ea typeface="Calibri"/>
                <a:cs typeface="Calibri"/>
              </a:rPr>
              <a:t>, and </a:t>
            </a:r>
            <a:r>
              <a:rPr lang="en-US" sz="2000" b="1" i="1">
                <a:latin typeface="Calibri"/>
                <a:ea typeface="Calibri"/>
                <a:cs typeface="Calibri"/>
              </a:rPr>
              <a:t>emotional responses </a:t>
            </a:r>
            <a:r>
              <a:rPr lang="en-US" sz="2000">
                <a:latin typeface="Calibri"/>
                <a:ea typeface="Calibri"/>
                <a:cs typeface="Calibri"/>
              </a:rPr>
              <a:t>based on expectations and feedback</a:t>
            </a:r>
          </a:p>
        </p:txBody>
      </p:sp>
      <p:pic>
        <p:nvPicPr>
          <p:cNvPr id="13" name="Graphic 12" descr="Brain in head outline">
            <a:extLst>
              <a:ext uri="{FF2B5EF4-FFF2-40B4-BE49-F238E27FC236}">
                <a16:creationId xmlns:a16="http://schemas.microsoft.com/office/drawing/2014/main" id="{C029E27E-35E1-39B0-F40F-813FAB0B78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011" y="1470911"/>
            <a:ext cx="808684" cy="808684"/>
          </a:xfrm>
          <a:prstGeom prst="rect">
            <a:avLst/>
          </a:prstGeom>
        </p:spPr>
      </p:pic>
      <p:pic>
        <p:nvPicPr>
          <p:cNvPr id="5" name="Graphic 4" descr="Mental Health with solid fill">
            <a:extLst>
              <a:ext uri="{FF2B5EF4-FFF2-40B4-BE49-F238E27FC236}">
                <a16:creationId xmlns:a16="http://schemas.microsoft.com/office/drawing/2014/main" id="{0345E399-2008-43CE-7624-5D41F94296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5374" y="2493111"/>
            <a:ext cx="804672" cy="804672"/>
          </a:xfrm>
          <a:prstGeom prst="rect">
            <a:avLst/>
          </a:prstGeom>
        </p:spPr>
      </p:pic>
      <p:pic>
        <p:nvPicPr>
          <p:cNvPr id="9" name="Graphic 8" descr="Thought with solid fill">
            <a:extLst>
              <a:ext uri="{FF2B5EF4-FFF2-40B4-BE49-F238E27FC236}">
                <a16:creationId xmlns:a16="http://schemas.microsoft.com/office/drawing/2014/main" id="{DC1E1E92-2C1F-9BEF-85C9-F867AD2D19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0347" y="3624360"/>
            <a:ext cx="726809" cy="687547"/>
          </a:xfrm>
          <a:prstGeom prst="rect">
            <a:avLst/>
          </a:prstGeom>
        </p:spPr>
      </p:pic>
    </p:spTree>
    <p:extLst>
      <p:ext uri="{BB962C8B-B14F-4D97-AF65-F5344CB8AC3E}">
        <p14:creationId xmlns:p14="http://schemas.microsoft.com/office/powerpoint/2010/main" val="5443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3" name="Text Placeholder 2">
            <a:extLst>
              <a:ext uri="{FF2B5EF4-FFF2-40B4-BE49-F238E27FC236}">
                <a16:creationId xmlns:a16="http://schemas.microsoft.com/office/drawing/2014/main" id="{C33F7858-DFE0-9D0F-261F-981E57005BB5}"/>
              </a:ext>
            </a:extLst>
          </p:cNvPr>
          <p:cNvSpPr>
            <a:spLocks noGrp="1"/>
          </p:cNvSpPr>
          <p:nvPr>
            <p:ph type="body" idx="1"/>
          </p:nvPr>
        </p:nvSpPr>
        <p:spPr>
          <a:xfrm>
            <a:off x="228600" y="4810503"/>
            <a:ext cx="6010286" cy="436200"/>
          </a:xfrm>
        </p:spPr>
        <p:txBody>
          <a:bodyPr/>
          <a:lstStyle/>
          <a:p>
            <a:pPr>
              <a:buNone/>
            </a:pPr>
            <a:r>
              <a:rPr lang="en" sz="1800" b="1">
                <a:solidFill>
                  <a:schemeClr val="bg1"/>
                </a:solidFill>
                <a:latin typeface="Calibri"/>
                <a:ea typeface="Calibri"/>
                <a:cs typeface="Calibri"/>
              </a:rPr>
              <a:t>📚 The </a:t>
            </a:r>
            <a:r>
              <a:rPr lang="en-GB" sz="1800" b="1">
                <a:solidFill>
                  <a:schemeClr val="bg1"/>
                </a:solidFill>
                <a:latin typeface="Calibri"/>
                <a:ea typeface="Calibri"/>
                <a:cs typeface="Calibri"/>
              </a:rPr>
              <a:t>Design of Everyday Things by Don Norman</a:t>
            </a:r>
            <a:r>
              <a:rPr lang="en" sz="1800" b="1">
                <a:solidFill>
                  <a:schemeClr val="bg1"/>
                </a:solidFill>
                <a:latin typeface="Calibri"/>
                <a:ea typeface="Calibri"/>
                <a:cs typeface="Calibri"/>
              </a:rPr>
              <a:t> - CH02</a:t>
            </a:r>
            <a:endParaRPr lang="en" sz="1800">
              <a:solidFill>
                <a:schemeClr val="bg1"/>
              </a:solidFill>
              <a:latin typeface="Calibri"/>
              <a:ea typeface="Calibri"/>
              <a:cs typeface="Calibri"/>
            </a:endParaRPr>
          </a:p>
          <a:p>
            <a:pPr>
              <a:buNone/>
            </a:pPr>
            <a:endParaRPr lang="en" sz="1800" b="1">
              <a:solidFill>
                <a:schemeClr val="bg1"/>
              </a:solidFill>
              <a:latin typeface="Calibri"/>
              <a:ea typeface="Calibri"/>
              <a:cs typeface="Calibri"/>
            </a:endParaRPr>
          </a:p>
        </p:txBody>
      </p:sp>
      <p:sp>
        <p:nvSpPr>
          <p:cNvPr id="2" name="TextBox 1">
            <a:extLst>
              <a:ext uri="{FF2B5EF4-FFF2-40B4-BE49-F238E27FC236}">
                <a16:creationId xmlns:a16="http://schemas.microsoft.com/office/drawing/2014/main" id="{C9D441C9-8808-D7DF-C408-4E702DB263D7}"/>
              </a:ext>
            </a:extLst>
          </p:cNvPr>
          <p:cNvSpPr txBox="1"/>
          <p:nvPr/>
        </p:nvSpPr>
        <p:spPr>
          <a:xfrm>
            <a:off x="438993" y="600525"/>
            <a:ext cx="82660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alibri"/>
                <a:ea typeface="Calibri"/>
                <a:cs typeface="Calibri"/>
              </a:rPr>
              <a:t>What could impact our </a:t>
            </a:r>
            <a:r>
              <a:rPr lang="en-US" sz="3600" b="1">
                <a:solidFill>
                  <a:schemeClr val="bg1"/>
                </a:solidFill>
                <a:highlight>
                  <a:srgbClr val="000000"/>
                </a:highlight>
                <a:latin typeface="Calibri"/>
                <a:ea typeface="Calibri"/>
                <a:cs typeface="Calibri"/>
              </a:rPr>
              <a:t>belief</a:t>
            </a:r>
            <a:r>
              <a:rPr lang="en-US" sz="3600" b="1">
                <a:latin typeface="Calibri"/>
                <a:ea typeface="Calibri"/>
                <a:cs typeface="Calibri"/>
              </a:rPr>
              <a:t>?</a:t>
            </a:r>
            <a:endParaRPr lang="en-US" sz="3600">
              <a:latin typeface="Calibri"/>
              <a:ea typeface="Calibri"/>
              <a:cs typeface="Calibri"/>
            </a:endParaRPr>
          </a:p>
        </p:txBody>
      </p:sp>
      <p:sp>
        <p:nvSpPr>
          <p:cNvPr id="4" name="TextBox 3">
            <a:extLst>
              <a:ext uri="{FF2B5EF4-FFF2-40B4-BE49-F238E27FC236}">
                <a16:creationId xmlns:a16="http://schemas.microsoft.com/office/drawing/2014/main" id="{1D637FFC-1803-4863-5E0C-A5F02EB7C7DE}"/>
              </a:ext>
            </a:extLst>
          </p:cNvPr>
          <p:cNvSpPr txBox="1"/>
          <p:nvPr/>
        </p:nvSpPr>
        <p:spPr>
          <a:xfrm>
            <a:off x="494748" y="1245611"/>
            <a:ext cx="815474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libri"/>
                <a:ea typeface="Calibri"/>
                <a:cs typeface="Calibri"/>
              </a:rPr>
              <a:t>When there is a mismatch in real life with pre-existing </a:t>
            </a:r>
            <a:r>
              <a:rPr lang="en-US" sz="2000" b="1">
                <a:solidFill>
                  <a:schemeClr val="tx1"/>
                </a:solidFill>
                <a:latin typeface="Calibri"/>
                <a:ea typeface="Calibri"/>
                <a:cs typeface="Calibri"/>
              </a:rPr>
              <a:t>conceptual models</a:t>
            </a:r>
          </a:p>
        </p:txBody>
      </p:sp>
      <p:pic>
        <p:nvPicPr>
          <p:cNvPr id="7" name="Google Shape;466;p53" descr="A person in a suit pointing an object to another person in a room&#10;&#10;AI-generated content may be incorrect.">
            <a:extLst>
              <a:ext uri="{FF2B5EF4-FFF2-40B4-BE49-F238E27FC236}">
                <a16:creationId xmlns:a16="http://schemas.microsoft.com/office/drawing/2014/main" id="{34A12D20-05CF-2A64-6886-282453C95B57}"/>
              </a:ext>
            </a:extLst>
          </p:cNvPr>
          <p:cNvPicPr preferRelativeResize="0">
            <a:picLocks/>
          </p:cNvPicPr>
          <p:nvPr/>
        </p:nvPicPr>
        <p:blipFill rotWithShape="1">
          <a:blip r:embed="rId3"/>
          <a:srcRect l="17757" r="17757"/>
          <a:stretch/>
        </p:blipFill>
        <p:spPr>
          <a:xfrm>
            <a:off x="1067484" y="2573389"/>
            <a:ext cx="2410394" cy="1908782"/>
          </a:xfrm>
          <a:prstGeom prst="rect">
            <a:avLst/>
          </a:prstGeom>
          <a:ln>
            <a:noFill/>
          </a:ln>
          <a:effectLst>
            <a:softEdge rad="112500"/>
          </a:effectLst>
        </p:spPr>
      </p:pic>
      <p:sp>
        <p:nvSpPr>
          <p:cNvPr id="9" name="Google Shape;469;p53">
            <a:extLst>
              <a:ext uri="{FF2B5EF4-FFF2-40B4-BE49-F238E27FC236}">
                <a16:creationId xmlns:a16="http://schemas.microsoft.com/office/drawing/2014/main" id="{4B40F875-AC20-E761-08D3-945630A966BB}"/>
              </a:ext>
            </a:extLst>
          </p:cNvPr>
          <p:cNvSpPr txBox="1">
            <a:spLocks/>
          </p:cNvSpPr>
          <p:nvPr/>
        </p:nvSpPr>
        <p:spPr>
          <a:xfrm>
            <a:off x="1383416" y="1800302"/>
            <a:ext cx="1802360" cy="30351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a:latin typeface="Calibri"/>
                <a:ea typeface="Calibri"/>
                <a:cs typeface="Calibri"/>
              </a:rPr>
              <a:t>Expected</a:t>
            </a:r>
            <a:br>
              <a:rPr lang="en-US">
                <a:latin typeface="Calibri"/>
                <a:ea typeface="Calibri"/>
                <a:cs typeface="Calibri"/>
              </a:rPr>
            </a:br>
            <a:r>
              <a:rPr lang="en-US">
                <a:latin typeface="Calibri"/>
                <a:ea typeface="Calibri"/>
                <a:cs typeface="Calibri"/>
              </a:rPr>
              <a:t>Suspect is supposed to look panicked</a:t>
            </a:r>
          </a:p>
        </p:txBody>
      </p:sp>
      <p:sp>
        <p:nvSpPr>
          <p:cNvPr id="11" name="Google Shape;470;p53">
            <a:extLst>
              <a:ext uri="{FF2B5EF4-FFF2-40B4-BE49-F238E27FC236}">
                <a16:creationId xmlns:a16="http://schemas.microsoft.com/office/drawing/2014/main" id="{A5F39216-30FA-DA7D-AAB8-63ADF68AB858}"/>
              </a:ext>
            </a:extLst>
          </p:cNvPr>
          <p:cNvSpPr txBox="1">
            <a:spLocks/>
          </p:cNvSpPr>
          <p:nvPr/>
        </p:nvSpPr>
        <p:spPr>
          <a:xfrm>
            <a:off x="5528602" y="1799651"/>
            <a:ext cx="2581126" cy="77644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a:latin typeface="Calibri"/>
                <a:ea typeface="Calibri"/>
                <a:cs typeface="Calibri"/>
              </a:rPr>
              <a:t>World </a:t>
            </a:r>
            <a:br>
              <a:rPr lang="en-US">
                <a:latin typeface="Calibri"/>
                <a:ea typeface="Calibri"/>
                <a:cs typeface="Calibri"/>
              </a:rPr>
            </a:br>
            <a:r>
              <a:rPr lang="en-US">
                <a:latin typeface="Calibri"/>
                <a:ea typeface="Calibri"/>
                <a:cs typeface="Calibri"/>
              </a:rPr>
              <a:t>Suspect is a chill guy who can apply reversed psychology</a:t>
            </a:r>
            <a:endParaRPr lang="en-US"/>
          </a:p>
        </p:txBody>
      </p:sp>
      <p:pic>
        <p:nvPicPr>
          <p:cNvPr id="13" name="Google Shape;467;p53" descr="A person pointing at an object&#10;&#10;AI-generated content may be incorrect.">
            <a:extLst>
              <a:ext uri="{FF2B5EF4-FFF2-40B4-BE49-F238E27FC236}">
                <a16:creationId xmlns:a16="http://schemas.microsoft.com/office/drawing/2014/main" id="{68D774B6-4000-603A-9BE6-A5A6E811050D}"/>
              </a:ext>
            </a:extLst>
          </p:cNvPr>
          <p:cNvPicPr preferRelativeResize="0">
            <a:picLocks/>
          </p:cNvPicPr>
          <p:nvPr/>
        </p:nvPicPr>
        <p:blipFill rotWithShape="1">
          <a:blip r:embed="rId4"/>
          <a:srcRect l="8689" r="8689"/>
          <a:stretch/>
        </p:blipFill>
        <p:spPr>
          <a:xfrm>
            <a:off x="5686596" y="2630131"/>
            <a:ext cx="2265602" cy="1797274"/>
          </a:xfrm>
          <a:prstGeom prst="roundRect">
            <a:avLst>
              <a:gd name="adj" fmla="val 16667"/>
            </a:avLst>
          </a:prstGeom>
        </p:spPr>
      </p:pic>
    </p:spTree>
    <p:extLst>
      <p:ext uri="{BB962C8B-B14F-4D97-AF65-F5344CB8AC3E}">
        <p14:creationId xmlns:p14="http://schemas.microsoft.com/office/powerpoint/2010/main" val="512528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5" name="Google Shape;455;p52"/>
          <p:cNvSpPr txBox="1">
            <a:spLocks noGrp="1"/>
          </p:cNvSpPr>
          <p:nvPr>
            <p:ph type="body" idx="4294967295"/>
          </p:nvPr>
        </p:nvSpPr>
        <p:spPr>
          <a:xfrm>
            <a:off x="5993850" y="4707425"/>
            <a:ext cx="2921700" cy="4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alibri"/>
                <a:ea typeface="Calibri"/>
                <a:cs typeface="Calibri"/>
              </a:rPr>
              <a:t>Page #</a:t>
            </a:r>
          </a:p>
        </p:txBody>
      </p:sp>
      <p:sp>
        <p:nvSpPr>
          <p:cNvPr id="457" name="Google Shape;457;p52"/>
          <p:cNvSpPr txBox="1">
            <a:spLocks noGrp="1"/>
          </p:cNvSpPr>
          <p:nvPr>
            <p:ph type="sldNum" idx="4294967295"/>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Calibri"/>
                <a:ea typeface="Calibri"/>
                <a:cs typeface="Calibri"/>
              </a:rPr>
              <a:t>15</a:t>
            </a:fld>
            <a:endParaRPr lang="en">
              <a:latin typeface="Calibri"/>
              <a:ea typeface="Calibri"/>
              <a:cs typeface="Calibri"/>
            </a:endParaRPr>
          </a:p>
        </p:txBody>
      </p:sp>
      <p:sp>
        <p:nvSpPr>
          <p:cNvPr id="7" name="TextBox 6">
            <a:extLst>
              <a:ext uri="{FF2B5EF4-FFF2-40B4-BE49-F238E27FC236}">
                <a16:creationId xmlns:a16="http://schemas.microsoft.com/office/drawing/2014/main" id="{F3FC2710-F60A-3524-8E85-6DF8844EED84}"/>
              </a:ext>
            </a:extLst>
          </p:cNvPr>
          <p:cNvSpPr txBox="1"/>
          <p:nvPr/>
        </p:nvSpPr>
        <p:spPr>
          <a:xfrm>
            <a:off x="1372908" y="627407"/>
            <a:ext cx="639818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alibri"/>
                <a:ea typeface="Calibri"/>
                <a:cs typeface="Calibri"/>
              </a:rPr>
              <a:t>Misled conceptual models lead to </a:t>
            </a:r>
            <a:r>
              <a:rPr lang="en-US" sz="3600" b="1">
                <a:solidFill>
                  <a:schemeClr val="bg2">
                    <a:lumMod val="76000"/>
                  </a:schemeClr>
                </a:solidFill>
                <a:latin typeface="Calibri"/>
                <a:ea typeface="Calibri"/>
                <a:cs typeface="Calibri"/>
              </a:rPr>
              <a:t>frustrating user experience</a:t>
            </a:r>
            <a:r>
              <a:rPr lang="en-US" sz="3600" b="1">
                <a:latin typeface="Calibri"/>
                <a:ea typeface="Calibri"/>
                <a:cs typeface="Calibri"/>
              </a:rPr>
              <a:t> &amp; tragic consequences, oh yeah.</a:t>
            </a:r>
          </a:p>
        </p:txBody>
      </p:sp>
      <p:sp>
        <p:nvSpPr>
          <p:cNvPr id="5" name="Text Placeholder 5">
            <a:extLst>
              <a:ext uri="{FF2B5EF4-FFF2-40B4-BE49-F238E27FC236}">
                <a16:creationId xmlns:a16="http://schemas.microsoft.com/office/drawing/2014/main" id="{A1C835AD-69F7-7142-ACE3-CAD828E476F0}"/>
              </a:ext>
            </a:extLst>
          </p:cNvPr>
          <p:cNvSpPr txBox="1">
            <a:spLocks/>
          </p:cNvSpPr>
          <p:nvPr/>
        </p:nvSpPr>
        <p:spPr>
          <a:xfrm>
            <a:off x="228600" y="4750345"/>
            <a:ext cx="6039128" cy="43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1pPr>
            <a:lvl2pPr marL="914400" marR="0" lvl="1"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2pPr>
            <a:lvl3pPr marL="1371600" marR="0" lvl="2"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3pPr>
            <a:lvl4pPr marL="1828800" marR="0" lvl="3"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4pPr>
            <a:lvl5pPr marL="2286000" marR="0" lvl="4"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5pPr>
            <a:lvl6pPr marL="2743200" marR="0" lvl="5"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6pPr>
            <a:lvl7pPr marL="3200400" marR="0" lvl="6"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7pPr>
            <a:lvl8pPr marL="3657600" marR="0" lvl="7"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8pPr>
            <a:lvl9pPr marL="4114800" marR="0" lvl="8"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9pPr>
          </a:lstStyle>
          <a:p>
            <a:pPr marL="165100" indent="0">
              <a:buFont typeface="Public Sans"/>
              <a:buNone/>
            </a:pPr>
            <a:r>
              <a:rPr lang="en" sz="1800" b="1">
                <a:solidFill>
                  <a:schemeClr val="bg1"/>
                </a:solidFill>
                <a:latin typeface="Calibri"/>
                <a:ea typeface="Calibri"/>
                <a:cs typeface="Calibri"/>
              </a:rPr>
              <a:t>📚 The </a:t>
            </a:r>
            <a:r>
              <a:rPr lang="en-GB" sz="1800" b="1">
                <a:solidFill>
                  <a:schemeClr val="bg1"/>
                </a:solidFill>
                <a:latin typeface="Calibri"/>
                <a:ea typeface="Calibri"/>
                <a:cs typeface="Calibri"/>
              </a:rPr>
              <a:t>Design of Everyday Things by Don Norman</a:t>
            </a:r>
            <a:r>
              <a:rPr lang="en" sz="1800" b="1">
                <a:solidFill>
                  <a:schemeClr val="bg1"/>
                </a:solidFill>
                <a:latin typeface="Calibri"/>
                <a:ea typeface="Calibri"/>
                <a:cs typeface="Calibri"/>
              </a:rPr>
              <a:t> - CH02</a:t>
            </a:r>
            <a:endParaRPr lang="en-US" sz="1800">
              <a:solidFill>
                <a:srgbClr val="000000"/>
              </a:solidFill>
              <a:latin typeface="Calibri"/>
              <a:ea typeface="Calibri"/>
              <a:cs typeface="Calibri"/>
            </a:endParaRPr>
          </a:p>
          <a:p>
            <a:endParaRPr lang="en-US"/>
          </a:p>
        </p:txBody>
      </p:sp>
      <p:pic>
        <p:nvPicPr>
          <p:cNvPr id="2" name="Picture 1" descr="Bad Design #2 — pull or push, tell me more | by CitizenRod | Medium">
            <a:extLst>
              <a:ext uri="{FF2B5EF4-FFF2-40B4-BE49-F238E27FC236}">
                <a16:creationId xmlns:a16="http://schemas.microsoft.com/office/drawing/2014/main" id="{19FC1F6F-0E8B-1177-6C2E-E98252CAC76F}"/>
              </a:ext>
            </a:extLst>
          </p:cNvPr>
          <p:cNvPicPr>
            <a:picLocks noChangeAspect="1"/>
          </p:cNvPicPr>
          <p:nvPr/>
        </p:nvPicPr>
        <p:blipFill>
          <a:blip r:embed="rId3"/>
          <a:stretch>
            <a:fillRect/>
          </a:stretch>
        </p:blipFill>
        <p:spPr>
          <a:xfrm>
            <a:off x="2286133" y="2467538"/>
            <a:ext cx="1436915" cy="1877787"/>
          </a:xfrm>
          <a:prstGeom prst="rect">
            <a:avLst/>
          </a:prstGeom>
        </p:spPr>
      </p:pic>
      <p:pic>
        <p:nvPicPr>
          <p:cNvPr id="3" name="Picture 2" descr="What Is Fire Made Of and What is Its Chemical Makeup?">
            <a:extLst>
              <a:ext uri="{FF2B5EF4-FFF2-40B4-BE49-F238E27FC236}">
                <a16:creationId xmlns:a16="http://schemas.microsoft.com/office/drawing/2014/main" id="{7F692A47-CF0D-FA14-9C95-E9E0F718D3C3}"/>
              </a:ext>
            </a:extLst>
          </p:cNvPr>
          <p:cNvPicPr>
            <a:picLocks noChangeAspect="1"/>
          </p:cNvPicPr>
          <p:nvPr/>
        </p:nvPicPr>
        <p:blipFill>
          <a:blip r:embed="rId4"/>
          <a:stretch>
            <a:fillRect/>
          </a:stretch>
        </p:blipFill>
        <p:spPr>
          <a:xfrm>
            <a:off x="3883412" y="2461167"/>
            <a:ext cx="2896529" cy="18845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5" name="Google Shape;455;p52"/>
          <p:cNvSpPr txBox="1">
            <a:spLocks noGrp="1"/>
          </p:cNvSpPr>
          <p:nvPr>
            <p:ph type="body" idx="4294967295"/>
          </p:nvPr>
        </p:nvSpPr>
        <p:spPr>
          <a:xfrm>
            <a:off x="5993850" y="4707425"/>
            <a:ext cx="2921700" cy="4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alibri"/>
                <a:ea typeface="Calibri"/>
                <a:cs typeface="Calibri"/>
              </a:rPr>
              <a:t>Page #</a:t>
            </a:r>
          </a:p>
        </p:txBody>
      </p:sp>
      <p:sp>
        <p:nvSpPr>
          <p:cNvPr id="457" name="Google Shape;457;p52"/>
          <p:cNvSpPr txBox="1">
            <a:spLocks noGrp="1"/>
          </p:cNvSpPr>
          <p:nvPr>
            <p:ph type="sldNum" idx="4294967295"/>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Calibri"/>
                <a:ea typeface="Calibri"/>
                <a:cs typeface="Calibri"/>
              </a:rPr>
              <a:t>16</a:t>
            </a:fld>
            <a:endParaRPr lang="en">
              <a:latin typeface="Calibri"/>
              <a:ea typeface="Calibri"/>
              <a:cs typeface="Calibri"/>
            </a:endParaRPr>
          </a:p>
        </p:txBody>
      </p:sp>
      <p:sp>
        <p:nvSpPr>
          <p:cNvPr id="7" name="TextBox 6">
            <a:extLst>
              <a:ext uri="{FF2B5EF4-FFF2-40B4-BE49-F238E27FC236}">
                <a16:creationId xmlns:a16="http://schemas.microsoft.com/office/drawing/2014/main" id="{F3FC2710-F60A-3524-8E85-6DF8844EED84}"/>
              </a:ext>
            </a:extLst>
          </p:cNvPr>
          <p:cNvSpPr txBox="1"/>
          <p:nvPr/>
        </p:nvSpPr>
        <p:spPr>
          <a:xfrm>
            <a:off x="438993" y="739915"/>
            <a:ext cx="82660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alibri"/>
                <a:ea typeface="Calibri"/>
                <a:cs typeface="Calibri"/>
              </a:rPr>
              <a:t>Remember this?</a:t>
            </a:r>
            <a:endParaRPr lang="en-US" sz="3600">
              <a:latin typeface="Calibri"/>
              <a:ea typeface="Calibri"/>
              <a:cs typeface="Calibri"/>
            </a:endParaRPr>
          </a:p>
        </p:txBody>
      </p:sp>
      <p:sp>
        <p:nvSpPr>
          <p:cNvPr id="2" name="TextBox 1">
            <a:extLst>
              <a:ext uri="{FF2B5EF4-FFF2-40B4-BE49-F238E27FC236}">
                <a16:creationId xmlns:a16="http://schemas.microsoft.com/office/drawing/2014/main" id="{052D50A0-8B54-DBE5-4F17-AD49F0CCDA5D}"/>
              </a:ext>
            </a:extLst>
          </p:cNvPr>
          <p:cNvSpPr txBox="1"/>
          <p:nvPr/>
        </p:nvSpPr>
        <p:spPr>
          <a:xfrm>
            <a:off x="647516" y="1927518"/>
            <a:ext cx="186977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libri"/>
                <a:ea typeface="Calibri"/>
                <a:cs typeface="Calibri"/>
              </a:rPr>
              <a:t>1. Green button </a:t>
            </a:r>
          </a:p>
        </p:txBody>
      </p:sp>
      <p:pic>
        <p:nvPicPr>
          <p:cNvPr id="3" name="Picture 2">
            <a:extLst>
              <a:ext uri="{FF2B5EF4-FFF2-40B4-BE49-F238E27FC236}">
                <a16:creationId xmlns:a16="http://schemas.microsoft.com/office/drawing/2014/main" id="{DB5D786C-D91C-7F9A-72AC-58C21DF897B1}"/>
              </a:ext>
            </a:extLst>
          </p:cNvPr>
          <p:cNvPicPr>
            <a:picLocks noChangeAspect="1"/>
          </p:cNvPicPr>
          <p:nvPr/>
        </p:nvPicPr>
        <p:blipFill>
          <a:blip r:embed="rId3"/>
          <a:stretch>
            <a:fillRect/>
          </a:stretch>
        </p:blipFill>
        <p:spPr>
          <a:xfrm>
            <a:off x="5387464" y="507969"/>
            <a:ext cx="3315425" cy="4102137"/>
          </a:xfrm>
          <a:prstGeom prst="rect">
            <a:avLst/>
          </a:prstGeom>
        </p:spPr>
      </p:pic>
      <p:sp>
        <p:nvSpPr>
          <p:cNvPr id="6" name="TextBox 5">
            <a:extLst>
              <a:ext uri="{FF2B5EF4-FFF2-40B4-BE49-F238E27FC236}">
                <a16:creationId xmlns:a16="http://schemas.microsoft.com/office/drawing/2014/main" id="{F5F96CAC-E17D-9D3A-926C-1D77C8E27899}"/>
              </a:ext>
            </a:extLst>
          </p:cNvPr>
          <p:cNvSpPr txBox="1"/>
          <p:nvPr/>
        </p:nvSpPr>
        <p:spPr>
          <a:xfrm>
            <a:off x="647515" y="2322186"/>
            <a:ext cx="30315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libri"/>
                <a:ea typeface="Calibri"/>
                <a:cs typeface="Calibri"/>
              </a:rPr>
              <a:t>2. </a:t>
            </a:r>
            <a:r>
              <a:rPr lang="en-US" sz="2000" u="sng">
                <a:latin typeface="Calibri"/>
                <a:ea typeface="Calibri"/>
                <a:cs typeface="Calibri"/>
              </a:rPr>
              <a:t>Click</a:t>
            </a:r>
            <a:r>
              <a:rPr lang="en-US" sz="2000">
                <a:latin typeface="Calibri"/>
                <a:ea typeface="Calibri"/>
                <a:cs typeface="Calibri"/>
              </a:rPr>
              <a:t> here </a:t>
            </a:r>
          </a:p>
        </p:txBody>
      </p:sp>
      <p:cxnSp>
        <p:nvCxnSpPr>
          <p:cNvPr id="9" name="Straight Arrow Connector 8">
            <a:extLst>
              <a:ext uri="{FF2B5EF4-FFF2-40B4-BE49-F238E27FC236}">
                <a16:creationId xmlns:a16="http://schemas.microsoft.com/office/drawing/2014/main" id="{69E6860D-86F8-3777-C16E-4E584FE88032}"/>
              </a:ext>
            </a:extLst>
          </p:cNvPr>
          <p:cNvCxnSpPr/>
          <p:nvPr/>
        </p:nvCxnSpPr>
        <p:spPr>
          <a:xfrm flipV="1">
            <a:off x="1237129" y="2722296"/>
            <a:ext cx="0" cy="655605"/>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 name="Text Placeholder 5">
            <a:extLst>
              <a:ext uri="{FF2B5EF4-FFF2-40B4-BE49-F238E27FC236}">
                <a16:creationId xmlns:a16="http://schemas.microsoft.com/office/drawing/2014/main" id="{4F7EF35F-F36D-F58B-842B-A2F19565DBDB}"/>
              </a:ext>
            </a:extLst>
          </p:cNvPr>
          <p:cNvSpPr txBox="1">
            <a:spLocks/>
          </p:cNvSpPr>
          <p:nvPr/>
        </p:nvSpPr>
        <p:spPr>
          <a:xfrm>
            <a:off x="228600" y="4750345"/>
            <a:ext cx="6039128" cy="43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1pPr>
            <a:lvl2pPr marL="914400" marR="0" lvl="1"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2pPr>
            <a:lvl3pPr marL="1371600" marR="0" lvl="2"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3pPr>
            <a:lvl4pPr marL="1828800" marR="0" lvl="3"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4pPr>
            <a:lvl5pPr marL="2286000" marR="0" lvl="4"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5pPr>
            <a:lvl6pPr marL="2743200" marR="0" lvl="5"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6pPr>
            <a:lvl7pPr marL="3200400" marR="0" lvl="6"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7pPr>
            <a:lvl8pPr marL="3657600" marR="0" lvl="7"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8pPr>
            <a:lvl9pPr marL="4114800" marR="0" lvl="8"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9pPr>
          </a:lstStyle>
          <a:p>
            <a:pPr marL="165100" indent="0">
              <a:buFont typeface="Public Sans"/>
              <a:buNone/>
            </a:pPr>
            <a:r>
              <a:rPr lang="en" sz="1800" b="1">
                <a:solidFill>
                  <a:schemeClr val="bg1"/>
                </a:solidFill>
                <a:latin typeface="Calibri"/>
                <a:ea typeface="Calibri"/>
                <a:cs typeface="Calibri"/>
              </a:rPr>
              <a:t>📚 The </a:t>
            </a:r>
            <a:r>
              <a:rPr lang="en-GB" sz="1800" b="1">
                <a:solidFill>
                  <a:schemeClr val="bg1"/>
                </a:solidFill>
                <a:latin typeface="Calibri"/>
                <a:ea typeface="Calibri"/>
                <a:cs typeface="Calibri"/>
              </a:rPr>
              <a:t>Design of Everyday Things by Don Norman</a:t>
            </a:r>
            <a:r>
              <a:rPr lang="en" sz="1800" b="1">
                <a:solidFill>
                  <a:schemeClr val="bg1"/>
                </a:solidFill>
                <a:latin typeface="Calibri"/>
                <a:ea typeface="Calibri"/>
                <a:cs typeface="Calibri"/>
              </a:rPr>
              <a:t> - CH02</a:t>
            </a:r>
            <a:endParaRPr lang="en-US" sz="1800">
              <a:solidFill>
                <a:srgbClr val="000000"/>
              </a:solidFill>
              <a:latin typeface="Calibri"/>
              <a:ea typeface="Calibri"/>
              <a:cs typeface="Calibri"/>
            </a:endParaRPr>
          </a:p>
          <a:p>
            <a:endParaRPr lang="en-US"/>
          </a:p>
        </p:txBody>
      </p:sp>
    </p:spTree>
    <p:extLst>
      <p:ext uri="{BB962C8B-B14F-4D97-AF65-F5344CB8AC3E}">
        <p14:creationId xmlns:p14="http://schemas.microsoft.com/office/powerpoint/2010/main" val="116326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2">
          <a:extLst>
            <a:ext uri="{FF2B5EF4-FFF2-40B4-BE49-F238E27FC236}">
              <a16:creationId xmlns:a16="http://schemas.microsoft.com/office/drawing/2014/main" id="{0CEB7F92-82C1-77D3-89E6-D435DF97EF9F}"/>
            </a:ext>
          </a:extLst>
        </p:cNvPr>
        <p:cNvGrpSpPr/>
        <p:nvPr/>
      </p:nvGrpSpPr>
      <p:grpSpPr>
        <a:xfrm>
          <a:off x="0" y="0"/>
          <a:ext cx="0" cy="0"/>
          <a:chOff x="0" y="0"/>
          <a:chExt cx="0" cy="0"/>
        </a:xfrm>
      </p:grpSpPr>
      <p:sp>
        <p:nvSpPr>
          <p:cNvPr id="455" name="Google Shape;455;p52">
            <a:extLst>
              <a:ext uri="{FF2B5EF4-FFF2-40B4-BE49-F238E27FC236}">
                <a16:creationId xmlns:a16="http://schemas.microsoft.com/office/drawing/2014/main" id="{9E2A49A1-1C59-E9FD-FA67-367943C64B85}"/>
              </a:ext>
            </a:extLst>
          </p:cNvPr>
          <p:cNvSpPr txBox="1">
            <a:spLocks noGrp="1"/>
          </p:cNvSpPr>
          <p:nvPr>
            <p:ph type="body" idx="4294967295"/>
          </p:nvPr>
        </p:nvSpPr>
        <p:spPr>
          <a:xfrm>
            <a:off x="5993850" y="4707425"/>
            <a:ext cx="2921700" cy="4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alibri"/>
                <a:ea typeface="Calibri"/>
                <a:cs typeface="Calibri"/>
              </a:rPr>
              <a:t>Page #</a:t>
            </a:r>
          </a:p>
        </p:txBody>
      </p:sp>
      <p:sp>
        <p:nvSpPr>
          <p:cNvPr id="457" name="Google Shape;457;p52">
            <a:extLst>
              <a:ext uri="{FF2B5EF4-FFF2-40B4-BE49-F238E27FC236}">
                <a16:creationId xmlns:a16="http://schemas.microsoft.com/office/drawing/2014/main" id="{9C25F991-EE7B-F40A-C177-005473838887}"/>
              </a:ext>
            </a:extLst>
          </p:cNvPr>
          <p:cNvSpPr txBox="1">
            <a:spLocks noGrp="1"/>
          </p:cNvSpPr>
          <p:nvPr>
            <p:ph type="sldNum" idx="4294967295"/>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Calibri"/>
                <a:ea typeface="Calibri"/>
                <a:cs typeface="Calibri"/>
              </a:rPr>
              <a:t>17</a:t>
            </a:fld>
            <a:endParaRPr lang="en">
              <a:latin typeface="Calibri"/>
              <a:ea typeface="Calibri"/>
              <a:cs typeface="Calibri"/>
            </a:endParaRPr>
          </a:p>
        </p:txBody>
      </p:sp>
      <p:sp>
        <p:nvSpPr>
          <p:cNvPr id="7" name="TextBox 6">
            <a:extLst>
              <a:ext uri="{FF2B5EF4-FFF2-40B4-BE49-F238E27FC236}">
                <a16:creationId xmlns:a16="http://schemas.microsoft.com/office/drawing/2014/main" id="{E624343C-6960-76F3-3A02-CA0E49EE14FF}"/>
              </a:ext>
            </a:extLst>
          </p:cNvPr>
          <p:cNvSpPr txBox="1"/>
          <p:nvPr/>
        </p:nvSpPr>
        <p:spPr>
          <a:xfrm>
            <a:off x="438993" y="739915"/>
            <a:ext cx="82660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alibri"/>
                <a:ea typeface="Calibri"/>
                <a:cs typeface="Calibri"/>
              </a:rPr>
              <a:t>Remember this?</a:t>
            </a:r>
            <a:endParaRPr lang="en-US" sz="3600">
              <a:latin typeface="Calibri"/>
              <a:ea typeface="Calibri"/>
              <a:cs typeface="Calibri"/>
            </a:endParaRPr>
          </a:p>
        </p:txBody>
      </p:sp>
      <p:sp>
        <p:nvSpPr>
          <p:cNvPr id="2" name="TextBox 1">
            <a:extLst>
              <a:ext uri="{FF2B5EF4-FFF2-40B4-BE49-F238E27FC236}">
                <a16:creationId xmlns:a16="http://schemas.microsoft.com/office/drawing/2014/main" id="{8455E20C-6572-C4C1-6638-39ACD7366840}"/>
              </a:ext>
            </a:extLst>
          </p:cNvPr>
          <p:cNvSpPr txBox="1"/>
          <p:nvPr/>
        </p:nvSpPr>
        <p:spPr>
          <a:xfrm>
            <a:off x="647516" y="1927518"/>
            <a:ext cx="186977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libri"/>
                <a:ea typeface="Calibri"/>
                <a:cs typeface="Calibri"/>
              </a:rPr>
              <a:t>1. Green button </a:t>
            </a:r>
          </a:p>
        </p:txBody>
      </p:sp>
      <p:pic>
        <p:nvPicPr>
          <p:cNvPr id="3" name="Picture 2">
            <a:extLst>
              <a:ext uri="{FF2B5EF4-FFF2-40B4-BE49-F238E27FC236}">
                <a16:creationId xmlns:a16="http://schemas.microsoft.com/office/drawing/2014/main" id="{D07EDC3E-F8FC-525C-6100-6B82D42E5518}"/>
              </a:ext>
            </a:extLst>
          </p:cNvPr>
          <p:cNvPicPr>
            <a:picLocks noChangeAspect="1"/>
          </p:cNvPicPr>
          <p:nvPr/>
        </p:nvPicPr>
        <p:blipFill>
          <a:blip r:embed="rId3"/>
          <a:stretch>
            <a:fillRect/>
          </a:stretch>
        </p:blipFill>
        <p:spPr>
          <a:xfrm>
            <a:off x="5387464" y="507969"/>
            <a:ext cx="3315425" cy="4102137"/>
          </a:xfrm>
          <a:prstGeom prst="rect">
            <a:avLst/>
          </a:prstGeom>
        </p:spPr>
      </p:pic>
      <p:sp>
        <p:nvSpPr>
          <p:cNvPr id="6" name="TextBox 5">
            <a:extLst>
              <a:ext uri="{FF2B5EF4-FFF2-40B4-BE49-F238E27FC236}">
                <a16:creationId xmlns:a16="http://schemas.microsoft.com/office/drawing/2014/main" id="{A0A4D34F-E732-8567-3C21-18ACA57D9B3D}"/>
              </a:ext>
            </a:extLst>
          </p:cNvPr>
          <p:cNvSpPr txBox="1"/>
          <p:nvPr/>
        </p:nvSpPr>
        <p:spPr>
          <a:xfrm>
            <a:off x="647515" y="2322186"/>
            <a:ext cx="30315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libri"/>
                <a:ea typeface="Calibri"/>
                <a:cs typeface="Calibri"/>
              </a:rPr>
              <a:t>2. </a:t>
            </a:r>
            <a:r>
              <a:rPr lang="en-US" sz="2000" u="sng">
                <a:latin typeface="Calibri"/>
                <a:ea typeface="Calibri"/>
                <a:cs typeface="Calibri"/>
              </a:rPr>
              <a:t>Click</a:t>
            </a:r>
            <a:r>
              <a:rPr lang="en-US" sz="2000">
                <a:latin typeface="Calibri"/>
                <a:ea typeface="Calibri"/>
                <a:cs typeface="Calibri"/>
              </a:rPr>
              <a:t> here </a:t>
            </a:r>
          </a:p>
        </p:txBody>
      </p:sp>
      <p:cxnSp>
        <p:nvCxnSpPr>
          <p:cNvPr id="9" name="Straight Arrow Connector 8">
            <a:extLst>
              <a:ext uri="{FF2B5EF4-FFF2-40B4-BE49-F238E27FC236}">
                <a16:creationId xmlns:a16="http://schemas.microsoft.com/office/drawing/2014/main" id="{806989AC-B539-0140-7EAA-8CA53B3C737F}"/>
              </a:ext>
            </a:extLst>
          </p:cNvPr>
          <p:cNvCxnSpPr/>
          <p:nvPr/>
        </p:nvCxnSpPr>
        <p:spPr>
          <a:xfrm flipV="1">
            <a:off x="1710466" y="2722296"/>
            <a:ext cx="0" cy="655605"/>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AE76A2C2-6546-6F2D-7475-46610DAE08C1}"/>
              </a:ext>
            </a:extLst>
          </p:cNvPr>
          <p:cNvSpPr>
            <a:spLocks noGrp="1"/>
          </p:cNvSpPr>
          <p:nvPr>
            <p:ph type="body" idx="1"/>
          </p:nvPr>
        </p:nvSpPr>
        <p:spPr>
          <a:xfrm>
            <a:off x="228600" y="4848889"/>
            <a:ext cx="6158871" cy="414429"/>
          </a:xfrm>
        </p:spPr>
        <p:txBody>
          <a:bodyPr/>
          <a:lstStyle/>
          <a:p>
            <a:pPr marL="165100" indent="0">
              <a:buNone/>
            </a:pPr>
            <a:r>
              <a:rPr lang="en" sz="1800" b="1">
                <a:solidFill>
                  <a:schemeClr val="bg1"/>
                </a:solidFill>
                <a:latin typeface="Calibri"/>
                <a:ea typeface="Calibri"/>
                <a:cs typeface="Calibri"/>
              </a:rPr>
              <a:t>📚 The </a:t>
            </a:r>
            <a:r>
              <a:rPr lang="en-GB" sz="1800" b="1">
                <a:solidFill>
                  <a:schemeClr val="bg1"/>
                </a:solidFill>
                <a:latin typeface="Calibri"/>
                <a:ea typeface="Calibri"/>
                <a:cs typeface="Calibri"/>
              </a:rPr>
              <a:t>Design of Everyday Things by Don Norman</a:t>
            </a:r>
            <a:r>
              <a:rPr lang="en" sz="1800" b="1">
                <a:solidFill>
                  <a:schemeClr val="bg1"/>
                </a:solidFill>
                <a:latin typeface="Calibri"/>
                <a:ea typeface="Calibri"/>
                <a:cs typeface="Calibri"/>
              </a:rPr>
              <a:t> - CH02</a:t>
            </a:r>
            <a:endParaRPr lang="en-US" sz="1800">
              <a:solidFill>
                <a:schemeClr val="bg1"/>
              </a:solidFill>
              <a:latin typeface="Calibri"/>
              <a:ea typeface="Calibri"/>
              <a:cs typeface="Calibri"/>
            </a:endParaRPr>
          </a:p>
          <a:p>
            <a:pPr marL="285750" indent="-285750"/>
            <a:endParaRPr lang="en-US">
              <a:solidFill>
                <a:srgbClr val="000000"/>
              </a:solidFill>
            </a:endParaRPr>
          </a:p>
          <a:p>
            <a:pPr marL="165100" indent="0">
              <a:buNone/>
            </a:pPr>
            <a:endParaRPr lang="en-US"/>
          </a:p>
        </p:txBody>
      </p:sp>
    </p:spTree>
    <p:extLst>
      <p:ext uri="{BB962C8B-B14F-4D97-AF65-F5344CB8AC3E}">
        <p14:creationId xmlns:p14="http://schemas.microsoft.com/office/powerpoint/2010/main" val="815750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5" name="Google Shape;455;p52"/>
          <p:cNvSpPr txBox="1">
            <a:spLocks noGrp="1"/>
          </p:cNvSpPr>
          <p:nvPr>
            <p:ph type="body" idx="4294967295"/>
          </p:nvPr>
        </p:nvSpPr>
        <p:spPr>
          <a:xfrm>
            <a:off x="5993850" y="4707425"/>
            <a:ext cx="2921700" cy="4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alibri"/>
                <a:ea typeface="Calibri"/>
                <a:cs typeface="Calibri"/>
              </a:rPr>
              <a:t>Page #</a:t>
            </a:r>
          </a:p>
        </p:txBody>
      </p:sp>
      <p:sp>
        <p:nvSpPr>
          <p:cNvPr id="457" name="Google Shape;457;p52"/>
          <p:cNvSpPr txBox="1">
            <a:spLocks noGrp="1"/>
          </p:cNvSpPr>
          <p:nvPr>
            <p:ph type="sldNum" idx="4294967295"/>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Calibri"/>
                <a:ea typeface="Calibri"/>
                <a:cs typeface="Calibri"/>
              </a:rPr>
              <a:t>18</a:t>
            </a:fld>
            <a:endParaRPr lang="en">
              <a:latin typeface="Calibri"/>
              <a:ea typeface="Calibri"/>
              <a:cs typeface="Calibri"/>
            </a:endParaRPr>
          </a:p>
        </p:txBody>
      </p:sp>
      <p:sp>
        <p:nvSpPr>
          <p:cNvPr id="7" name="TextBox 6">
            <a:extLst>
              <a:ext uri="{FF2B5EF4-FFF2-40B4-BE49-F238E27FC236}">
                <a16:creationId xmlns:a16="http://schemas.microsoft.com/office/drawing/2014/main" id="{F3FC2710-F60A-3524-8E85-6DF8844EED84}"/>
              </a:ext>
            </a:extLst>
          </p:cNvPr>
          <p:cNvSpPr txBox="1"/>
          <p:nvPr/>
        </p:nvSpPr>
        <p:spPr>
          <a:xfrm>
            <a:off x="438993" y="587515"/>
            <a:ext cx="826601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alibri"/>
                <a:ea typeface="Calibri"/>
                <a:cs typeface="Calibri"/>
              </a:rPr>
              <a:t>Most of the times, it's not productive to blame the human users.</a:t>
            </a:r>
          </a:p>
        </p:txBody>
      </p:sp>
      <p:sp>
        <p:nvSpPr>
          <p:cNvPr id="2" name="TextBox 1">
            <a:extLst>
              <a:ext uri="{FF2B5EF4-FFF2-40B4-BE49-F238E27FC236}">
                <a16:creationId xmlns:a16="http://schemas.microsoft.com/office/drawing/2014/main" id="{FC68F6C6-3E3E-9538-1CC0-C35A1AA34215}"/>
              </a:ext>
            </a:extLst>
          </p:cNvPr>
          <p:cNvSpPr txBox="1"/>
          <p:nvPr/>
        </p:nvSpPr>
        <p:spPr>
          <a:xfrm>
            <a:off x="2845265" y="1785771"/>
            <a:ext cx="346016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accent3">
                    <a:lumMod val="25000"/>
                  </a:schemeClr>
                </a:solidFill>
                <a:highlight>
                  <a:srgbClr val="FFFF00"/>
                </a:highlight>
                <a:latin typeface="Calibri"/>
                <a:ea typeface="Calibri"/>
                <a:cs typeface="Calibri"/>
              </a:rPr>
              <a:t>Learned helplessness</a:t>
            </a:r>
            <a:endParaRPr lang="en-US" sz="1800">
              <a:solidFill>
                <a:schemeClr val="accent3">
                  <a:lumMod val="25000"/>
                </a:schemeClr>
              </a:solidFill>
              <a:highlight>
                <a:srgbClr val="FFFF00"/>
              </a:highlight>
              <a:latin typeface="Calibri"/>
              <a:ea typeface="Calibri"/>
              <a:cs typeface="Calibri"/>
            </a:endParaRPr>
          </a:p>
        </p:txBody>
      </p:sp>
      <p:sp>
        <p:nvSpPr>
          <p:cNvPr id="8" name="Text Placeholder 5">
            <a:extLst>
              <a:ext uri="{FF2B5EF4-FFF2-40B4-BE49-F238E27FC236}">
                <a16:creationId xmlns:a16="http://schemas.microsoft.com/office/drawing/2014/main" id="{8534E818-815C-A78B-779B-7A4E34E86DD0}"/>
              </a:ext>
            </a:extLst>
          </p:cNvPr>
          <p:cNvSpPr txBox="1">
            <a:spLocks/>
          </p:cNvSpPr>
          <p:nvPr/>
        </p:nvSpPr>
        <p:spPr>
          <a:xfrm>
            <a:off x="217170" y="4750345"/>
            <a:ext cx="6039128" cy="43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1pPr>
            <a:lvl2pPr marL="914400" marR="0" lvl="1"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2pPr>
            <a:lvl3pPr marL="1371600" marR="0" lvl="2"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3pPr>
            <a:lvl4pPr marL="1828800" marR="0" lvl="3"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4pPr>
            <a:lvl5pPr marL="2286000" marR="0" lvl="4"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5pPr>
            <a:lvl6pPr marL="2743200" marR="0" lvl="5"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6pPr>
            <a:lvl7pPr marL="3200400" marR="0" lvl="6"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7pPr>
            <a:lvl8pPr marL="3657600" marR="0" lvl="7"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8pPr>
            <a:lvl9pPr marL="4114800" marR="0" lvl="8" indent="-292100" algn="l" rtl="0">
              <a:lnSpc>
                <a:spcPct val="100000"/>
              </a:lnSpc>
              <a:spcBef>
                <a:spcPts val="0"/>
              </a:spcBef>
              <a:spcAft>
                <a:spcPts val="0"/>
              </a:spcAft>
              <a:buClr>
                <a:schemeClr val="lt1"/>
              </a:buClr>
              <a:buSzPts val="1000"/>
              <a:buFont typeface="Public Sans"/>
              <a:buChar char="■"/>
              <a:defRPr sz="1000" b="0" i="0" u="none" strike="noStrike" cap="none">
                <a:solidFill>
                  <a:schemeClr val="lt1"/>
                </a:solidFill>
                <a:latin typeface="Public Sans"/>
                <a:ea typeface="Public Sans"/>
                <a:cs typeface="Public Sans"/>
                <a:sym typeface="Public Sans"/>
              </a:defRPr>
            </a:lvl9pPr>
          </a:lstStyle>
          <a:p>
            <a:pPr marL="165100" indent="0">
              <a:buFont typeface="Public Sans"/>
              <a:buNone/>
            </a:pPr>
            <a:r>
              <a:rPr lang="en" sz="1800" b="1">
                <a:solidFill>
                  <a:schemeClr val="bg1"/>
                </a:solidFill>
                <a:latin typeface="Calibri"/>
                <a:ea typeface="Calibri"/>
                <a:cs typeface="Calibri"/>
              </a:rPr>
              <a:t>📚 The </a:t>
            </a:r>
            <a:r>
              <a:rPr lang="en-GB" sz="1800" b="1">
                <a:solidFill>
                  <a:schemeClr val="bg1"/>
                </a:solidFill>
                <a:latin typeface="Calibri"/>
                <a:ea typeface="Calibri"/>
                <a:cs typeface="Calibri"/>
              </a:rPr>
              <a:t>Design of Everyday Things by Don Norman</a:t>
            </a:r>
            <a:r>
              <a:rPr lang="en" sz="1800" b="1">
                <a:solidFill>
                  <a:schemeClr val="bg1"/>
                </a:solidFill>
                <a:latin typeface="Calibri"/>
                <a:ea typeface="Calibri"/>
                <a:cs typeface="Calibri"/>
              </a:rPr>
              <a:t> - CH02</a:t>
            </a:r>
            <a:endParaRPr lang="en-US" sz="1800">
              <a:solidFill>
                <a:srgbClr val="000000"/>
              </a:solidFill>
              <a:latin typeface="Calibri"/>
              <a:ea typeface="Calibri"/>
              <a:cs typeface="Calibri"/>
            </a:endParaRPr>
          </a:p>
          <a:p>
            <a:endParaRPr lang="en-US"/>
          </a:p>
        </p:txBody>
      </p:sp>
      <p:sp>
        <p:nvSpPr>
          <p:cNvPr id="4" name="TextBox 3">
            <a:extLst>
              <a:ext uri="{FF2B5EF4-FFF2-40B4-BE49-F238E27FC236}">
                <a16:creationId xmlns:a16="http://schemas.microsoft.com/office/drawing/2014/main" id="{9D668934-60C4-4F3A-F988-DD4BC61B4371}"/>
              </a:ext>
            </a:extLst>
          </p:cNvPr>
          <p:cNvSpPr txBox="1"/>
          <p:nvPr/>
        </p:nvSpPr>
        <p:spPr>
          <a:xfrm>
            <a:off x="438993" y="2574157"/>
            <a:ext cx="703592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latin typeface="Calibri"/>
                <a:ea typeface="Calibri"/>
                <a:cs typeface="Calibri"/>
              </a:rPr>
              <a:t>Instead, we need to take responsibilities as designers.</a:t>
            </a:r>
            <a:endParaRPr lang="en-US" dirty="0"/>
          </a:p>
        </p:txBody>
      </p:sp>
      <p:sp>
        <p:nvSpPr>
          <p:cNvPr id="5" name="TextBox 4">
            <a:extLst>
              <a:ext uri="{FF2B5EF4-FFF2-40B4-BE49-F238E27FC236}">
                <a16:creationId xmlns:a16="http://schemas.microsoft.com/office/drawing/2014/main" id="{00FF1FAC-7B64-616B-1831-4C15847A1C35}"/>
              </a:ext>
            </a:extLst>
          </p:cNvPr>
          <p:cNvSpPr txBox="1"/>
          <p:nvPr/>
        </p:nvSpPr>
        <p:spPr>
          <a:xfrm flipH="1">
            <a:off x="3011241" y="3847468"/>
            <a:ext cx="311709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FF00"/>
                </a:solidFill>
                <a:highlight>
                  <a:srgbClr val="008000"/>
                </a:highlight>
                <a:latin typeface="Calibri"/>
                <a:ea typeface="Calibri"/>
                <a:cs typeface="Calibri"/>
              </a:rPr>
              <a:t>Positive psychology</a:t>
            </a:r>
            <a:endParaRPr lang="en-US" sz="1800">
              <a:solidFill>
                <a:srgbClr val="FFFF00"/>
              </a:solidFill>
              <a:highlight>
                <a:srgbClr val="808000"/>
              </a:highlight>
              <a:latin typeface="Calibri"/>
              <a:ea typeface="Calibri"/>
              <a:cs typeface="Calibri"/>
            </a:endParaRPr>
          </a:p>
        </p:txBody>
      </p:sp>
    </p:spTree>
    <p:extLst>
      <p:ext uri="{BB962C8B-B14F-4D97-AF65-F5344CB8AC3E}">
        <p14:creationId xmlns:p14="http://schemas.microsoft.com/office/powerpoint/2010/main" val="2042771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4" name="Google Shape;424;p48"/>
          <p:cNvSpPr txBox="1">
            <a:spLocks noGrp="1"/>
          </p:cNvSpPr>
          <p:nvPr>
            <p:ph type="title" idx="4294967295"/>
          </p:nvPr>
        </p:nvSpPr>
        <p:spPr>
          <a:xfrm>
            <a:off x="592375" y="1059404"/>
            <a:ext cx="8344200" cy="787200"/>
          </a:xfrm>
          <a:prstGeom prst="rect">
            <a:avLst/>
          </a:prstGeom>
        </p:spPr>
        <p:txBody>
          <a:bodyPr spcFirstLastPara="1" wrap="square" lIns="91425" tIns="91425" rIns="91425" bIns="91425" anchor="t" anchorCtr="0">
            <a:noAutofit/>
          </a:bodyPr>
          <a:lstStyle/>
          <a:p>
            <a:pPr>
              <a:lnSpc>
                <a:spcPct val="80000"/>
              </a:lnSpc>
            </a:pPr>
            <a:r>
              <a:rPr lang="en" sz="4800">
                <a:latin typeface="Calibri"/>
                <a:ea typeface="Calibri"/>
                <a:cs typeface="Calibri"/>
              </a:rPr>
              <a:t>🤔 </a:t>
            </a:r>
            <a:r>
              <a:rPr lang="en" sz="4800" b="1">
                <a:latin typeface="Calibri"/>
                <a:ea typeface="Calibri"/>
                <a:cs typeface="Calibri"/>
              </a:rPr>
              <a:t>How might we...</a:t>
            </a:r>
            <a:endParaRPr lang="en-US" sz="4800" b="1">
              <a:latin typeface="Calibri"/>
              <a:ea typeface="Calibri"/>
              <a:cs typeface="Calibri"/>
            </a:endParaRPr>
          </a:p>
        </p:txBody>
      </p:sp>
      <p:sp>
        <p:nvSpPr>
          <p:cNvPr id="425" name="Google Shape;425;p48"/>
          <p:cNvSpPr txBox="1">
            <a:spLocks noGrp="1"/>
          </p:cNvSpPr>
          <p:nvPr>
            <p:ph type="body" idx="4294967295"/>
          </p:nvPr>
        </p:nvSpPr>
        <p:spPr>
          <a:xfrm>
            <a:off x="592375" y="1846526"/>
            <a:ext cx="7277888" cy="1494720"/>
          </a:xfrm>
          <a:prstGeom prst="rect">
            <a:avLst/>
          </a:prstGeom>
        </p:spPr>
        <p:txBody>
          <a:bodyPr spcFirstLastPara="1" wrap="square" lIns="91425" tIns="91425" rIns="91425" bIns="91425" anchor="t" anchorCtr="0">
            <a:noAutofit/>
          </a:bodyPr>
          <a:lstStyle/>
          <a:p>
            <a:pPr marL="342900" indent="-342900">
              <a:lnSpc>
                <a:spcPct val="150000"/>
              </a:lnSpc>
              <a:buFont typeface="Calibri"/>
              <a:buChar char="-"/>
            </a:pPr>
            <a:r>
              <a:rPr lang="en" sz="2000">
                <a:latin typeface="Calibri"/>
                <a:ea typeface="Calibri"/>
                <a:cs typeface="Calibri"/>
              </a:rPr>
              <a:t>Understand the way humans think?</a:t>
            </a:r>
            <a:endParaRPr lang="en-US">
              <a:latin typeface="Calibri"/>
              <a:ea typeface="Calibri"/>
              <a:cs typeface="Calibri"/>
            </a:endParaRPr>
          </a:p>
          <a:p>
            <a:pPr marL="101600">
              <a:lnSpc>
                <a:spcPct val="150000"/>
              </a:lnSpc>
              <a:buFont typeface="Calibri"/>
              <a:buChar char="-"/>
            </a:pPr>
            <a:r>
              <a:rPr lang="en" sz="2000">
                <a:highlight>
                  <a:srgbClr val="FFFF00"/>
                </a:highlight>
                <a:latin typeface="Calibri"/>
                <a:ea typeface="Calibri"/>
                <a:cs typeface="Calibri"/>
              </a:rPr>
              <a:t>Bridge the gap between what people intend to do and what they actually achieve? 💡</a:t>
            </a:r>
            <a:endParaRPr lang="en-US">
              <a:highlight>
                <a:srgbClr val="FFFF00"/>
              </a:highlight>
              <a:latin typeface="Calibri"/>
              <a:ea typeface="Calibri"/>
              <a:cs typeface="Calibri"/>
            </a:endParaRPr>
          </a:p>
        </p:txBody>
      </p:sp>
      <p:sp>
        <p:nvSpPr>
          <p:cNvPr id="5" name="Google Shape;416;p47">
            <a:extLst>
              <a:ext uri="{FF2B5EF4-FFF2-40B4-BE49-F238E27FC236}">
                <a16:creationId xmlns:a16="http://schemas.microsoft.com/office/drawing/2014/main" id="{C1303E39-D0CB-786F-B6CC-F91734444708}"/>
              </a:ext>
            </a:extLst>
          </p:cNvPr>
          <p:cNvSpPr txBox="1">
            <a:spLocks/>
          </p:cNvSpPr>
          <p:nvPr/>
        </p:nvSpPr>
        <p:spPr>
          <a:xfrm>
            <a:off x="6260175" y="4520464"/>
            <a:ext cx="2483700" cy="35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1pPr>
            <a:lvl2pPr marL="914400" marR="0" lvl="1"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2pPr>
            <a:lvl3pPr marL="1371600" marR="0" lvl="2"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3pPr>
            <a:lvl4pPr marL="1828800" marR="0" lvl="3"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4pPr>
            <a:lvl5pPr marL="2286000" marR="0" lvl="4"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5pPr>
            <a:lvl6pPr marL="2743200" marR="0" lvl="5"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6pPr>
            <a:lvl7pPr marL="3200400" marR="0" lvl="6"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7pPr>
            <a:lvl8pPr marL="3657600" marR="0" lvl="7"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8pPr>
            <a:lvl9pPr marL="4114800" marR="0" lvl="8"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9pPr>
          </a:lstStyle>
          <a:p>
            <a:pPr marL="0" indent="0" algn="r">
              <a:buNone/>
            </a:pPr>
            <a:r>
              <a:rPr lang="en-US">
                <a:latin typeface="Calibri"/>
                <a:ea typeface="Calibri"/>
                <a:cs typeface="Calibri"/>
              </a:rPr>
              <a:t>Page 15</a:t>
            </a:r>
          </a:p>
        </p:txBody>
      </p:sp>
      <p:sp>
        <p:nvSpPr>
          <p:cNvPr id="7" name="Google Shape;417;p47">
            <a:extLst>
              <a:ext uri="{FF2B5EF4-FFF2-40B4-BE49-F238E27FC236}">
                <a16:creationId xmlns:a16="http://schemas.microsoft.com/office/drawing/2014/main" id="{2EAA3801-4E30-32EC-C88A-F70732C12286}"/>
              </a:ext>
            </a:extLst>
          </p:cNvPr>
          <p:cNvSpPr txBox="1"/>
          <p:nvPr/>
        </p:nvSpPr>
        <p:spPr>
          <a:xfrm>
            <a:off x="400125" y="4520464"/>
            <a:ext cx="6276000" cy="683234"/>
          </a:xfrm>
          <a:prstGeom prst="rect">
            <a:avLst/>
          </a:prstGeom>
          <a:noFill/>
          <a:ln>
            <a:noFill/>
          </a:ln>
        </p:spPr>
        <p:txBody>
          <a:bodyPr spcFirstLastPara="1" wrap="square" lIns="91425" tIns="91425" rIns="91425" bIns="91425" anchor="t" anchorCtr="0">
            <a:spAutoFit/>
          </a:bodyPr>
          <a:lstStyle/>
          <a:p>
            <a:r>
              <a:rPr lang="en" sz="1800" b="1">
                <a:solidFill>
                  <a:schemeClr val="dk1"/>
                </a:solidFill>
                <a:latin typeface="Calibri"/>
                <a:ea typeface="Calibri"/>
                <a:cs typeface="Calibri"/>
                <a:sym typeface="Public Sans"/>
              </a:rPr>
              <a:t>📚 The </a:t>
            </a:r>
            <a:r>
              <a:rPr lang="en-GB" sz="1800" b="1">
                <a:solidFill>
                  <a:schemeClr val="dk1"/>
                </a:solidFill>
                <a:latin typeface="Calibri"/>
                <a:ea typeface="Calibri"/>
                <a:cs typeface="Calibri"/>
                <a:sym typeface="Public Sans"/>
              </a:rPr>
              <a:t>Design of Everyday Things by Don Norman - CH02</a:t>
            </a:r>
            <a:endParaRPr lang="en-GB" sz="1800">
              <a:solidFill>
                <a:schemeClr val="dk1"/>
              </a:solidFill>
              <a:latin typeface="Calibri"/>
              <a:ea typeface="Calibri"/>
              <a:cs typeface="Calibri"/>
              <a:sym typeface="Public Sans"/>
            </a:endParaRPr>
          </a:p>
          <a:p>
            <a:pPr marL="0" lvl="0" indent="0" algn="l">
              <a:lnSpc>
                <a:spcPct val="80000"/>
              </a:lnSpc>
              <a:spcBef>
                <a:spcPts val="0"/>
              </a:spcBef>
              <a:spcAft>
                <a:spcPts val="0"/>
              </a:spcAft>
              <a:buNone/>
            </a:pPr>
            <a:endParaRPr lang="en-GB" sz="1800" b="1">
              <a:solidFill>
                <a:schemeClr val="dk1"/>
              </a:solidFill>
              <a:latin typeface="Calibri"/>
              <a:ea typeface="Calibri"/>
              <a:cs typeface="Calibri"/>
            </a:endParaRPr>
          </a:p>
        </p:txBody>
      </p:sp>
    </p:spTree>
    <p:extLst>
      <p:ext uri="{BB962C8B-B14F-4D97-AF65-F5344CB8AC3E}">
        <p14:creationId xmlns:p14="http://schemas.microsoft.com/office/powerpoint/2010/main" val="3508546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4" name="Google Shape;424;p48"/>
          <p:cNvSpPr txBox="1">
            <a:spLocks noGrp="1"/>
          </p:cNvSpPr>
          <p:nvPr>
            <p:ph type="title" idx="4294967295"/>
          </p:nvPr>
        </p:nvSpPr>
        <p:spPr>
          <a:xfrm>
            <a:off x="592375" y="1059404"/>
            <a:ext cx="8344200" cy="787200"/>
          </a:xfrm>
          <a:prstGeom prst="rect">
            <a:avLst/>
          </a:prstGeom>
        </p:spPr>
        <p:txBody>
          <a:bodyPr spcFirstLastPara="1" wrap="square" lIns="91425" tIns="91425" rIns="91425" bIns="91425" anchor="t" anchorCtr="0">
            <a:noAutofit/>
          </a:bodyPr>
          <a:lstStyle/>
          <a:p>
            <a:pPr>
              <a:lnSpc>
                <a:spcPct val="80000"/>
              </a:lnSpc>
            </a:pPr>
            <a:r>
              <a:rPr lang="en" sz="3600">
                <a:latin typeface="Calibri"/>
                <a:ea typeface="Calibri"/>
                <a:cs typeface="Calibri"/>
              </a:rPr>
              <a:t>🤔 </a:t>
            </a:r>
            <a:r>
              <a:rPr lang="en" sz="3600" b="1">
                <a:latin typeface="Calibri"/>
                <a:ea typeface="Calibri"/>
                <a:cs typeface="Calibri"/>
              </a:rPr>
              <a:t>How might we...</a:t>
            </a:r>
            <a:endParaRPr lang="en-US" sz="3600" b="1">
              <a:latin typeface="Calibri"/>
              <a:ea typeface="Calibri"/>
              <a:cs typeface="Calibri"/>
            </a:endParaRPr>
          </a:p>
        </p:txBody>
      </p:sp>
      <p:sp>
        <p:nvSpPr>
          <p:cNvPr id="5" name="Google Shape;416;p47">
            <a:extLst>
              <a:ext uri="{FF2B5EF4-FFF2-40B4-BE49-F238E27FC236}">
                <a16:creationId xmlns:a16="http://schemas.microsoft.com/office/drawing/2014/main" id="{C1303E39-D0CB-786F-B6CC-F91734444708}"/>
              </a:ext>
            </a:extLst>
          </p:cNvPr>
          <p:cNvSpPr txBox="1">
            <a:spLocks/>
          </p:cNvSpPr>
          <p:nvPr/>
        </p:nvSpPr>
        <p:spPr>
          <a:xfrm>
            <a:off x="6260175" y="4520464"/>
            <a:ext cx="2483700" cy="35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1pPr>
            <a:lvl2pPr marL="914400" marR="0" lvl="1"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2pPr>
            <a:lvl3pPr marL="1371600" marR="0" lvl="2"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3pPr>
            <a:lvl4pPr marL="1828800" marR="0" lvl="3"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4pPr>
            <a:lvl5pPr marL="2286000" marR="0" lvl="4"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5pPr>
            <a:lvl6pPr marL="2743200" marR="0" lvl="5"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6pPr>
            <a:lvl7pPr marL="3200400" marR="0" lvl="6"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7pPr>
            <a:lvl8pPr marL="3657600" marR="0" lvl="7"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8pPr>
            <a:lvl9pPr marL="4114800" marR="0" lvl="8"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9pPr>
          </a:lstStyle>
          <a:p>
            <a:pPr marL="0" indent="0" algn="r">
              <a:buNone/>
            </a:pPr>
            <a:r>
              <a:rPr lang="en-US">
                <a:latin typeface="Calibri"/>
                <a:ea typeface="Calibri"/>
                <a:cs typeface="Calibri"/>
              </a:rPr>
              <a:t>Page 2</a:t>
            </a:r>
          </a:p>
        </p:txBody>
      </p:sp>
      <p:sp>
        <p:nvSpPr>
          <p:cNvPr id="7" name="Google Shape;417;p47">
            <a:extLst>
              <a:ext uri="{FF2B5EF4-FFF2-40B4-BE49-F238E27FC236}">
                <a16:creationId xmlns:a16="http://schemas.microsoft.com/office/drawing/2014/main" id="{2EAA3801-4E30-32EC-C88A-F70732C12286}"/>
              </a:ext>
            </a:extLst>
          </p:cNvPr>
          <p:cNvSpPr txBox="1"/>
          <p:nvPr/>
        </p:nvSpPr>
        <p:spPr>
          <a:xfrm>
            <a:off x="400125" y="4520464"/>
            <a:ext cx="6276000" cy="406200"/>
          </a:xfrm>
          <a:prstGeom prst="rect">
            <a:avLst/>
          </a:prstGeom>
          <a:noFill/>
          <a:ln>
            <a:noFill/>
          </a:ln>
        </p:spPr>
        <p:txBody>
          <a:bodyPr spcFirstLastPara="1" wrap="square" lIns="91425" tIns="91425" rIns="91425" bIns="91425" anchor="t" anchorCtr="0">
            <a:spAutoFit/>
          </a:bodyPr>
          <a:lstStyle/>
          <a:p>
            <a:pPr>
              <a:lnSpc>
                <a:spcPct val="80000"/>
              </a:lnSpc>
            </a:pPr>
            <a:r>
              <a:rPr lang="en" sz="1800" b="1">
                <a:solidFill>
                  <a:schemeClr val="dk1"/>
                </a:solidFill>
                <a:latin typeface="Calibri"/>
                <a:ea typeface="Calibri"/>
                <a:cs typeface="Calibri"/>
                <a:sym typeface="Public Sans"/>
              </a:rPr>
              <a:t>📚 The </a:t>
            </a:r>
            <a:r>
              <a:rPr lang="en-GB" sz="1800" b="1">
                <a:solidFill>
                  <a:schemeClr val="dk1"/>
                </a:solidFill>
                <a:latin typeface="Calibri"/>
                <a:ea typeface="Calibri"/>
                <a:cs typeface="Calibri"/>
                <a:sym typeface="Public Sans"/>
              </a:rPr>
              <a:t>Design of Everyday Things by Don Norman - CH02</a:t>
            </a:r>
          </a:p>
        </p:txBody>
      </p:sp>
      <p:sp>
        <p:nvSpPr>
          <p:cNvPr id="3" name="Google Shape;425;p48">
            <a:extLst>
              <a:ext uri="{FF2B5EF4-FFF2-40B4-BE49-F238E27FC236}">
                <a16:creationId xmlns:a16="http://schemas.microsoft.com/office/drawing/2014/main" id="{6533FF51-6DD5-9DB2-5252-737E6B91819C}"/>
              </a:ext>
            </a:extLst>
          </p:cNvPr>
          <p:cNvSpPr txBox="1">
            <a:spLocks/>
          </p:cNvSpPr>
          <p:nvPr/>
        </p:nvSpPr>
        <p:spPr>
          <a:xfrm>
            <a:off x="592375" y="1846526"/>
            <a:ext cx="7277888" cy="1494720"/>
          </a:xfrm>
          <a:prstGeom prst="rect">
            <a:avLst/>
          </a:prstGeom>
          <a:noFill/>
          <a:ln>
            <a:noFill/>
          </a:ln>
          <a:effectLst>
            <a:glow rad="228600">
              <a:schemeClr val="accent6">
                <a:satMod val="175000"/>
                <a:alpha val="40000"/>
              </a:schemeClr>
            </a:glo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chemeClr val="dk1"/>
              </a:buClr>
              <a:buSzPts val="1000"/>
              <a:buFont typeface="Public Sans"/>
              <a:buChar char="●"/>
              <a:defRPr sz="1000" b="0" i="0" u="none" strike="noStrike" cap="none">
                <a:solidFill>
                  <a:schemeClr val="dk1"/>
                </a:solidFill>
                <a:latin typeface="Public Sans"/>
                <a:ea typeface="Public Sans"/>
                <a:cs typeface="Public Sans"/>
                <a:sym typeface="Public Sans"/>
              </a:defRPr>
            </a:lvl1pPr>
            <a:lvl2pPr marL="914400" marR="0" lvl="1" indent="-292100" algn="l" rtl="0">
              <a:lnSpc>
                <a:spcPct val="100000"/>
              </a:lnSpc>
              <a:spcBef>
                <a:spcPts val="0"/>
              </a:spcBef>
              <a:spcAft>
                <a:spcPts val="0"/>
              </a:spcAft>
              <a:buClr>
                <a:schemeClr val="dk1"/>
              </a:buClr>
              <a:buSzPts val="1000"/>
              <a:buFont typeface="Public Sans"/>
              <a:buChar char="○"/>
              <a:defRPr sz="1000" b="0" i="0" u="none" strike="noStrike" cap="none">
                <a:solidFill>
                  <a:schemeClr val="dk1"/>
                </a:solidFill>
                <a:latin typeface="Public Sans"/>
                <a:ea typeface="Public Sans"/>
                <a:cs typeface="Public Sans"/>
                <a:sym typeface="Public Sans"/>
              </a:defRPr>
            </a:lvl2pPr>
            <a:lvl3pPr marL="1371600" marR="0" lvl="2" indent="-292100" algn="l" rtl="0">
              <a:lnSpc>
                <a:spcPct val="100000"/>
              </a:lnSpc>
              <a:spcBef>
                <a:spcPts val="0"/>
              </a:spcBef>
              <a:spcAft>
                <a:spcPts val="0"/>
              </a:spcAft>
              <a:buClr>
                <a:schemeClr val="dk1"/>
              </a:buClr>
              <a:buSzPts val="1000"/>
              <a:buFont typeface="Public Sans"/>
              <a:buChar char="■"/>
              <a:defRPr sz="1000" b="0" i="0" u="none" strike="noStrike" cap="none">
                <a:solidFill>
                  <a:schemeClr val="dk1"/>
                </a:solidFill>
                <a:latin typeface="Public Sans"/>
                <a:ea typeface="Public Sans"/>
                <a:cs typeface="Public Sans"/>
                <a:sym typeface="Public Sans"/>
              </a:defRPr>
            </a:lvl3pPr>
            <a:lvl4pPr marL="1828800" marR="0" lvl="3" indent="-292100" algn="l" rtl="0">
              <a:lnSpc>
                <a:spcPct val="100000"/>
              </a:lnSpc>
              <a:spcBef>
                <a:spcPts val="0"/>
              </a:spcBef>
              <a:spcAft>
                <a:spcPts val="0"/>
              </a:spcAft>
              <a:buClr>
                <a:schemeClr val="dk1"/>
              </a:buClr>
              <a:buSzPts val="1000"/>
              <a:buFont typeface="Public Sans"/>
              <a:buChar char="●"/>
              <a:defRPr sz="1000" b="0" i="0" u="none" strike="noStrike" cap="none">
                <a:solidFill>
                  <a:schemeClr val="dk1"/>
                </a:solidFill>
                <a:latin typeface="Public Sans"/>
                <a:ea typeface="Public Sans"/>
                <a:cs typeface="Public Sans"/>
                <a:sym typeface="Public Sans"/>
              </a:defRPr>
            </a:lvl4pPr>
            <a:lvl5pPr marL="2286000" marR="0" lvl="4" indent="-292100" algn="l" rtl="0">
              <a:lnSpc>
                <a:spcPct val="100000"/>
              </a:lnSpc>
              <a:spcBef>
                <a:spcPts val="0"/>
              </a:spcBef>
              <a:spcAft>
                <a:spcPts val="0"/>
              </a:spcAft>
              <a:buClr>
                <a:schemeClr val="dk1"/>
              </a:buClr>
              <a:buSzPts val="1000"/>
              <a:buFont typeface="Public Sans"/>
              <a:buChar char="○"/>
              <a:defRPr sz="1000" b="0" i="0" u="none" strike="noStrike" cap="none">
                <a:solidFill>
                  <a:schemeClr val="dk1"/>
                </a:solidFill>
                <a:latin typeface="Public Sans"/>
                <a:ea typeface="Public Sans"/>
                <a:cs typeface="Public Sans"/>
                <a:sym typeface="Public Sans"/>
              </a:defRPr>
            </a:lvl5pPr>
            <a:lvl6pPr marL="2743200" marR="0" lvl="5" indent="-292100" algn="l" rtl="0">
              <a:lnSpc>
                <a:spcPct val="100000"/>
              </a:lnSpc>
              <a:spcBef>
                <a:spcPts val="0"/>
              </a:spcBef>
              <a:spcAft>
                <a:spcPts val="0"/>
              </a:spcAft>
              <a:buClr>
                <a:schemeClr val="dk1"/>
              </a:buClr>
              <a:buSzPts val="1000"/>
              <a:buFont typeface="Public Sans"/>
              <a:buChar char="■"/>
              <a:defRPr sz="1000" b="0" i="0" u="none" strike="noStrike" cap="none">
                <a:solidFill>
                  <a:schemeClr val="dk1"/>
                </a:solidFill>
                <a:latin typeface="Public Sans"/>
                <a:ea typeface="Public Sans"/>
                <a:cs typeface="Public Sans"/>
                <a:sym typeface="Public Sans"/>
              </a:defRPr>
            </a:lvl6pPr>
            <a:lvl7pPr marL="3200400" marR="0" lvl="6" indent="-292100" algn="l" rtl="0">
              <a:lnSpc>
                <a:spcPct val="100000"/>
              </a:lnSpc>
              <a:spcBef>
                <a:spcPts val="0"/>
              </a:spcBef>
              <a:spcAft>
                <a:spcPts val="0"/>
              </a:spcAft>
              <a:buClr>
                <a:schemeClr val="dk1"/>
              </a:buClr>
              <a:buSzPts val="1000"/>
              <a:buFont typeface="Public Sans"/>
              <a:buChar char="●"/>
              <a:defRPr sz="1000" b="0" i="0" u="none" strike="noStrike" cap="none">
                <a:solidFill>
                  <a:schemeClr val="dk1"/>
                </a:solidFill>
                <a:latin typeface="Public Sans"/>
                <a:ea typeface="Public Sans"/>
                <a:cs typeface="Public Sans"/>
                <a:sym typeface="Public Sans"/>
              </a:defRPr>
            </a:lvl7pPr>
            <a:lvl8pPr marL="3657600" marR="0" lvl="7" indent="-292100" algn="l" rtl="0">
              <a:lnSpc>
                <a:spcPct val="100000"/>
              </a:lnSpc>
              <a:spcBef>
                <a:spcPts val="0"/>
              </a:spcBef>
              <a:spcAft>
                <a:spcPts val="0"/>
              </a:spcAft>
              <a:buClr>
                <a:schemeClr val="dk1"/>
              </a:buClr>
              <a:buSzPts val="1000"/>
              <a:buFont typeface="Public Sans"/>
              <a:buChar char="○"/>
              <a:defRPr sz="1000" b="0" i="0" u="none" strike="noStrike" cap="none">
                <a:solidFill>
                  <a:schemeClr val="dk1"/>
                </a:solidFill>
                <a:latin typeface="Public Sans"/>
                <a:ea typeface="Public Sans"/>
                <a:cs typeface="Public Sans"/>
                <a:sym typeface="Public Sans"/>
              </a:defRPr>
            </a:lvl8pPr>
            <a:lvl9pPr marL="4114800" marR="0" lvl="8" indent="-292100" algn="l" rtl="0">
              <a:lnSpc>
                <a:spcPct val="100000"/>
              </a:lnSpc>
              <a:spcBef>
                <a:spcPts val="0"/>
              </a:spcBef>
              <a:spcAft>
                <a:spcPts val="0"/>
              </a:spcAft>
              <a:buClr>
                <a:schemeClr val="dk1"/>
              </a:buClr>
              <a:buSzPts val="1000"/>
              <a:buFont typeface="Public Sans"/>
              <a:buChar char="■"/>
              <a:defRPr sz="1000" b="0" i="0" u="none" strike="noStrike" cap="none">
                <a:solidFill>
                  <a:schemeClr val="dk1"/>
                </a:solidFill>
                <a:latin typeface="Public Sans"/>
                <a:ea typeface="Public Sans"/>
                <a:cs typeface="Public Sans"/>
                <a:sym typeface="Public Sans"/>
              </a:defRPr>
            </a:lvl9pPr>
          </a:lstStyle>
          <a:p>
            <a:pPr marL="342900" indent="-342900">
              <a:lnSpc>
                <a:spcPct val="150000"/>
              </a:lnSpc>
              <a:buFont typeface="Calibri"/>
              <a:buChar char="-"/>
            </a:pPr>
            <a:r>
              <a:rPr lang="en" sz="2000">
                <a:highlight>
                  <a:srgbClr val="FFFF00"/>
                </a:highlight>
                <a:latin typeface="Calibri"/>
                <a:ea typeface="Calibri"/>
                <a:cs typeface="Calibri"/>
              </a:rPr>
              <a:t>Understand the way humans think?</a:t>
            </a:r>
            <a:endParaRPr lang="en-US">
              <a:highlight>
                <a:srgbClr val="FFFF00"/>
              </a:highlight>
              <a:latin typeface="Calibri"/>
              <a:ea typeface="Calibri"/>
              <a:cs typeface="Calibri"/>
            </a:endParaRPr>
          </a:p>
          <a:p>
            <a:pPr marL="342900" indent="-342900">
              <a:lnSpc>
                <a:spcPct val="150000"/>
              </a:lnSpc>
              <a:buFont typeface="Calibri"/>
              <a:buChar char="-"/>
            </a:pPr>
            <a:r>
              <a:rPr lang="en" sz="2000">
                <a:latin typeface="Calibri"/>
                <a:ea typeface="Calibri"/>
                <a:cs typeface="Calibri"/>
              </a:rPr>
              <a:t>Bridge the gap between what people intend to do and what they actually achieve? 💡</a:t>
            </a:r>
            <a:endParaRPr lang="en-US">
              <a:latin typeface="Calibri"/>
              <a:ea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2">
          <a:extLst>
            <a:ext uri="{FF2B5EF4-FFF2-40B4-BE49-F238E27FC236}">
              <a16:creationId xmlns:a16="http://schemas.microsoft.com/office/drawing/2014/main" id="{5AF3CC81-D895-5D54-E4A4-5A2AC3449EB1}"/>
            </a:ext>
          </a:extLst>
        </p:cNvPr>
        <p:cNvGrpSpPr/>
        <p:nvPr/>
      </p:nvGrpSpPr>
      <p:grpSpPr>
        <a:xfrm>
          <a:off x="0" y="0"/>
          <a:ext cx="0" cy="0"/>
          <a:chOff x="0" y="0"/>
          <a:chExt cx="0" cy="0"/>
        </a:xfrm>
      </p:grpSpPr>
      <p:sp>
        <p:nvSpPr>
          <p:cNvPr id="564" name="Google Shape;564;p60">
            <a:extLst>
              <a:ext uri="{FF2B5EF4-FFF2-40B4-BE49-F238E27FC236}">
                <a16:creationId xmlns:a16="http://schemas.microsoft.com/office/drawing/2014/main" id="{D0C5BE48-42D1-8434-6048-F49A7E7FDF91}"/>
              </a:ext>
            </a:extLst>
          </p:cNvPr>
          <p:cNvSpPr txBox="1">
            <a:spLocks noGrp="1"/>
          </p:cNvSpPr>
          <p:nvPr>
            <p:ph type="body" idx="4294967295"/>
          </p:nvPr>
        </p:nvSpPr>
        <p:spPr>
          <a:xfrm>
            <a:off x="5993850" y="4707300"/>
            <a:ext cx="2921700" cy="4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alibri"/>
                <a:ea typeface="Calibri"/>
                <a:cs typeface="Calibri"/>
              </a:rPr>
              <a:t>Page #</a:t>
            </a:r>
          </a:p>
        </p:txBody>
      </p:sp>
      <p:sp>
        <p:nvSpPr>
          <p:cNvPr id="566" name="Google Shape;566;p60">
            <a:extLst>
              <a:ext uri="{FF2B5EF4-FFF2-40B4-BE49-F238E27FC236}">
                <a16:creationId xmlns:a16="http://schemas.microsoft.com/office/drawing/2014/main" id="{5BC3B129-B7BD-F711-84E8-E370B4B23945}"/>
              </a:ext>
            </a:extLst>
          </p:cNvPr>
          <p:cNvSpPr/>
          <p:nvPr/>
        </p:nvSpPr>
        <p:spPr>
          <a:xfrm>
            <a:off x="3330012" y="2004600"/>
            <a:ext cx="2483977" cy="1134300"/>
          </a:xfrm>
          <a:prstGeom prst="roundRect">
            <a:avLst>
              <a:gd name="adj" fmla="val 7166"/>
            </a:avLst>
          </a:prstGeom>
          <a:solidFill>
            <a:schemeClr val="dk2"/>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Users </a:t>
            </a:r>
            <a:r>
              <a:rPr lang="en-GB">
                <a:solidFill>
                  <a:schemeClr val="bg1"/>
                </a:solidFill>
                <a:latin typeface="Calibri"/>
                <a:ea typeface="Calibri"/>
                <a:cs typeface="Calibri"/>
                <a:sym typeface="Public Sans"/>
              </a:rPr>
              <a:t>can see </a:t>
            </a:r>
            <a:r>
              <a:rPr lang="en-GB">
                <a:solidFill>
                  <a:schemeClr val="dk1"/>
                </a:solidFill>
                <a:latin typeface="Calibri"/>
                <a:ea typeface="Calibri"/>
                <a:cs typeface="Calibri"/>
                <a:sym typeface="Public Sans"/>
              </a:rPr>
              <a:t>what actions are possible</a:t>
            </a:r>
          </a:p>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Current state of device is clearly visible</a:t>
            </a:r>
          </a:p>
        </p:txBody>
      </p:sp>
      <p:sp>
        <p:nvSpPr>
          <p:cNvPr id="577" name="Google Shape;577;p60">
            <a:extLst>
              <a:ext uri="{FF2B5EF4-FFF2-40B4-BE49-F238E27FC236}">
                <a16:creationId xmlns:a16="http://schemas.microsoft.com/office/drawing/2014/main" id="{7BC3E7FC-541E-5C3A-A0F0-F655614EF28F}"/>
              </a:ext>
            </a:extLst>
          </p:cNvPr>
          <p:cNvSpPr txBox="1"/>
          <p:nvPr/>
        </p:nvSpPr>
        <p:spPr>
          <a:xfrm>
            <a:off x="3785553" y="1611000"/>
            <a:ext cx="1572894" cy="3936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GB" sz="1800">
                <a:solidFill>
                  <a:schemeClr val="lt1"/>
                </a:solidFill>
                <a:latin typeface="Calibri"/>
                <a:ea typeface="Calibri"/>
                <a:cs typeface="Calibri"/>
                <a:sym typeface="Public Sans"/>
              </a:rPr>
              <a:t>Discoverability</a:t>
            </a:r>
          </a:p>
        </p:txBody>
      </p:sp>
      <p:sp>
        <p:nvSpPr>
          <p:cNvPr id="581" name="Google Shape;581;p60">
            <a:extLst>
              <a:ext uri="{FF2B5EF4-FFF2-40B4-BE49-F238E27FC236}">
                <a16:creationId xmlns:a16="http://schemas.microsoft.com/office/drawing/2014/main" id="{E7181453-FECF-E81F-48E6-3FA21A1BB6FD}"/>
              </a:ext>
            </a:extLst>
          </p:cNvPr>
          <p:cNvSpPr txBox="1">
            <a:spLocks noGrp="1"/>
          </p:cNvSpPr>
          <p:nvPr>
            <p:ph type="sldNum" idx="4294967295"/>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Calibri"/>
                <a:ea typeface="Calibri"/>
                <a:cs typeface="Calibri"/>
              </a:rPr>
              <a:t>20</a:t>
            </a:fld>
            <a:endParaRPr lang="en">
              <a:latin typeface="Calibri"/>
              <a:ea typeface="Calibri"/>
              <a:cs typeface="Calibri"/>
            </a:endParaRPr>
          </a:p>
        </p:txBody>
      </p:sp>
      <p:sp>
        <p:nvSpPr>
          <p:cNvPr id="6" name="Google Shape;424;p48">
            <a:extLst>
              <a:ext uri="{FF2B5EF4-FFF2-40B4-BE49-F238E27FC236}">
                <a16:creationId xmlns:a16="http://schemas.microsoft.com/office/drawing/2014/main" id="{C77D37A0-C697-5330-D4BB-C940A1888D7E}"/>
              </a:ext>
            </a:extLst>
          </p:cNvPr>
          <p:cNvSpPr txBox="1">
            <a:spLocks/>
          </p:cNvSpPr>
          <p:nvPr/>
        </p:nvSpPr>
        <p:spPr>
          <a:xfrm>
            <a:off x="197730" y="4333071"/>
            <a:ext cx="5080087" cy="5923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chemeClr val="dk1"/>
              </a:buClr>
              <a:buSzPts val="6000"/>
              <a:buFont typeface="Public Sans"/>
              <a:buNone/>
              <a:defRPr sz="6000" b="0" i="0" u="none" strike="noStrike" cap="none">
                <a:solidFill>
                  <a:schemeClr val="dk1"/>
                </a:solidFill>
                <a:latin typeface="Public Sans"/>
                <a:ea typeface="Public Sans"/>
                <a:cs typeface="Public Sans"/>
                <a:sym typeface="Public Sans"/>
              </a:defRPr>
            </a:lvl1pPr>
            <a:lvl2pPr marR="0" lvl="1"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2pPr>
            <a:lvl3pPr marR="0" lvl="2"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3pPr>
            <a:lvl4pPr marR="0" lvl="3"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4pPr>
            <a:lvl5pPr marR="0" lvl="4"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5pPr>
            <a:lvl6pPr marR="0" lvl="5"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6pPr>
            <a:lvl7pPr marR="0" lvl="6"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7pPr>
            <a:lvl8pPr marR="0" lvl="7"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8pPr>
            <a:lvl9pPr marR="0" lvl="8"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9pPr>
          </a:lstStyle>
          <a:p>
            <a:pPr>
              <a:lnSpc>
                <a:spcPct val="80000"/>
              </a:lnSpc>
            </a:pPr>
            <a:r>
              <a:rPr lang="en" sz="3000">
                <a:solidFill>
                  <a:schemeClr val="bg1"/>
                </a:solidFill>
                <a:latin typeface="Calibri"/>
                <a:ea typeface="Calibri"/>
                <a:cs typeface="Calibri"/>
              </a:rPr>
              <a:t>7 design principles</a:t>
            </a:r>
            <a:endParaRPr lang="en-US" sz="3000">
              <a:latin typeface="Calibri"/>
              <a:ea typeface="Calibri"/>
              <a:cs typeface="Calibri"/>
            </a:endParaRPr>
          </a:p>
        </p:txBody>
      </p:sp>
    </p:spTree>
    <p:extLst>
      <p:ext uri="{BB962C8B-B14F-4D97-AF65-F5344CB8AC3E}">
        <p14:creationId xmlns:p14="http://schemas.microsoft.com/office/powerpoint/2010/main" val="2792882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2">
          <a:extLst>
            <a:ext uri="{FF2B5EF4-FFF2-40B4-BE49-F238E27FC236}">
              <a16:creationId xmlns:a16="http://schemas.microsoft.com/office/drawing/2014/main" id="{451303BB-33F3-1003-DF35-273B0EA10376}"/>
            </a:ext>
          </a:extLst>
        </p:cNvPr>
        <p:cNvGrpSpPr/>
        <p:nvPr/>
      </p:nvGrpSpPr>
      <p:grpSpPr>
        <a:xfrm>
          <a:off x="0" y="0"/>
          <a:ext cx="0" cy="0"/>
          <a:chOff x="0" y="0"/>
          <a:chExt cx="0" cy="0"/>
        </a:xfrm>
      </p:grpSpPr>
      <p:sp>
        <p:nvSpPr>
          <p:cNvPr id="564" name="Google Shape;564;p60">
            <a:extLst>
              <a:ext uri="{FF2B5EF4-FFF2-40B4-BE49-F238E27FC236}">
                <a16:creationId xmlns:a16="http://schemas.microsoft.com/office/drawing/2014/main" id="{4BE6DA4F-43E0-5C4C-5C47-59A18E251902}"/>
              </a:ext>
            </a:extLst>
          </p:cNvPr>
          <p:cNvSpPr txBox="1">
            <a:spLocks noGrp="1"/>
          </p:cNvSpPr>
          <p:nvPr>
            <p:ph type="body" idx="4294967295"/>
          </p:nvPr>
        </p:nvSpPr>
        <p:spPr>
          <a:xfrm>
            <a:off x="5993850" y="4707300"/>
            <a:ext cx="2921700" cy="4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alibri"/>
                <a:ea typeface="Calibri"/>
                <a:cs typeface="Calibri"/>
              </a:rPr>
              <a:t>Page #</a:t>
            </a:r>
          </a:p>
        </p:txBody>
      </p:sp>
      <p:sp>
        <p:nvSpPr>
          <p:cNvPr id="566" name="Google Shape;566;p60">
            <a:extLst>
              <a:ext uri="{FF2B5EF4-FFF2-40B4-BE49-F238E27FC236}">
                <a16:creationId xmlns:a16="http://schemas.microsoft.com/office/drawing/2014/main" id="{80344B1D-FA74-A450-54FD-E9D273FC9780}"/>
              </a:ext>
            </a:extLst>
          </p:cNvPr>
          <p:cNvSpPr/>
          <p:nvPr/>
        </p:nvSpPr>
        <p:spPr>
          <a:xfrm>
            <a:off x="2089621" y="1999912"/>
            <a:ext cx="2483977" cy="1134300"/>
          </a:xfrm>
          <a:prstGeom prst="roundRect">
            <a:avLst>
              <a:gd name="adj" fmla="val 7166"/>
            </a:avLst>
          </a:prstGeom>
          <a:solidFill>
            <a:schemeClr val="dk2"/>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Users can see what actions are possible</a:t>
            </a:r>
          </a:p>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Current state of device is clearly visible</a:t>
            </a:r>
          </a:p>
        </p:txBody>
      </p:sp>
      <p:sp>
        <p:nvSpPr>
          <p:cNvPr id="568" name="Google Shape;568;p60">
            <a:extLst>
              <a:ext uri="{FF2B5EF4-FFF2-40B4-BE49-F238E27FC236}">
                <a16:creationId xmlns:a16="http://schemas.microsoft.com/office/drawing/2014/main" id="{CA27CF91-B1C9-93B1-F575-AD2B51D7B26D}"/>
              </a:ext>
            </a:extLst>
          </p:cNvPr>
          <p:cNvSpPr/>
          <p:nvPr/>
        </p:nvSpPr>
        <p:spPr>
          <a:xfrm>
            <a:off x="4688167" y="2009287"/>
            <a:ext cx="2364776" cy="1124926"/>
          </a:xfrm>
          <a:prstGeom prst="roundRect">
            <a:avLst>
              <a:gd name="adj" fmla="val 7166"/>
            </a:avLst>
          </a:prstGeom>
          <a:solidFill>
            <a:schemeClr val="accent1"/>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sz="1300">
                <a:solidFill>
                  <a:schemeClr val="dk1"/>
                </a:solidFill>
                <a:latin typeface="Calibri"/>
                <a:ea typeface="Calibri"/>
                <a:cs typeface="Calibri"/>
                <a:sym typeface="Public Sans"/>
              </a:rPr>
              <a:t>Actions provide </a:t>
            </a:r>
            <a:r>
              <a:rPr lang="en-GB" sz="1300" b="1">
                <a:solidFill>
                  <a:schemeClr val="dk1"/>
                </a:solidFill>
                <a:latin typeface="Calibri"/>
                <a:ea typeface="Calibri"/>
                <a:cs typeface="Calibri"/>
                <a:sym typeface="Public Sans"/>
              </a:rPr>
              <a:t>clear responses</a:t>
            </a:r>
          </a:p>
          <a:p>
            <a:pPr marL="457200" lvl="0" indent="-292100" algn="l" rtl="0">
              <a:lnSpc>
                <a:spcPct val="115000"/>
              </a:lnSpc>
              <a:spcBef>
                <a:spcPts val="0"/>
              </a:spcBef>
              <a:spcAft>
                <a:spcPts val="0"/>
              </a:spcAft>
              <a:buClr>
                <a:schemeClr val="dk1"/>
              </a:buClr>
              <a:buSzPts val="1000"/>
              <a:buFont typeface="Public Sans"/>
              <a:buChar char="●"/>
            </a:pPr>
            <a:r>
              <a:rPr lang="en-GB" sz="1300">
                <a:solidFill>
                  <a:schemeClr val="dk1"/>
                </a:solidFill>
                <a:latin typeface="Calibri"/>
                <a:ea typeface="Calibri"/>
                <a:cs typeface="Calibri"/>
                <a:sym typeface="Public Sans"/>
              </a:rPr>
              <a:t>System State changes </a:t>
            </a:r>
            <a:r>
              <a:rPr lang="en-GB" sz="1300" b="1">
                <a:solidFill>
                  <a:schemeClr val="dk1"/>
                </a:solidFill>
                <a:latin typeface="Calibri"/>
                <a:ea typeface="Calibri"/>
                <a:cs typeface="Calibri"/>
                <a:sym typeface="Public Sans"/>
              </a:rPr>
              <a:t>clearly communicated</a:t>
            </a:r>
          </a:p>
        </p:txBody>
      </p:sp>
      <p:sp>
        <p:nvSpPr>
          <p:cNvPr id="576" name="Google Shape;576;p60">
            <a:extLst>
              <a:ext uri="{FF2B5EF4-FFF2-40B4-BE49-F238E27FC236}">
                <a16:creationId xmlns:a16="http://schemas.microsoft.com/office/drawing/2014/main" id="{0A529066-AAD5-5B3B-AD57-F006D0E2D4A8}"/>
              </a:ext>
            </a:extLst>
          </p:cNvPr>
          <p:cNvSpPr txBox="1"/>
          <p:nvPr/>
        </p:nvSpPr>
        <p:spPr>
          <a:xfrm>
            <a:off x="5284686" y="1648023"/>
            <a:ext cx="1171739" cy="368923"/>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GB" sz="1800">
                <a:solidFill>
                  <a:schemeClr val="lt1"/>
                </a:solidFill>
                <a:latin typeface="Calibri"/>
                <a:ea typeface="Calibri"/>
                <a:cs typeface="Calibri"/>
                <a:sym typeface="Public Sans"/>
              </a:rPr>
              <a:t>Feedback</a:t>
            </a:r>
          </a:p>
        </p:txBody>
      </p:sp>
      <p:sp>
        <p:nvSpPr>
          <p:cNvPr id="577" name="Google Shape;577;p60">
            <a:extLst>
              <a:ext uri="{FF2B5EF4-FFF2-40B4-BE49-F238E27FC236}">
                <a16:creationId xmlns:a16="http://schemas.microsoft.com/office/drawing/2014/main" id="{80608983-DDD2-7F0F-F386-310C31DEC97C}"/>
              </a:ext>
            </a:extLst>
          </p:cNvPr>
          <p:cNvSpPr txBox="1"/>
          <p:nvPr/>
        </p:nvSpPr>
        <p:spPr>
          <a:xfrm>
            <a:off x="2569801" y="1653750"/>
            <a:ext cx="1572894" cy="3936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GB" sz="1800">
                <a:solidFill>
                  <a:schemeClr val="lt1"/>
                </a:solidFill>
                <a:latin typeface="Calibri"/>
                <a:ea typeface="Calibri"/>
                <a:cs typeface="Calibri"/>
                <a:sym typeface="Public Sans"/>
              </a:rPr>
              <a:t>Discoverability</a:t>
            </a:r>
          </a:p>
        </p:txBody>
      </p:sp>
      <p:sp>
        <p:nvSpPr>
          <p:cNvPr id="581" name="Google Shape;581;p60">
            <a:extLst>
              <a:ext uri="{FF2B5EF4-FFF2-40B4-BE49-F238E27FC236}">
                <a16:creationId xmlns:a16="http://schemas.microsoft.com/office/drawing/2014/main" id="{73CBE635-D86C-FC4B-5A58-80DD18E706FD}"/>
              </a:ext>
            </a:extLst>
          </p:cNvPr>
          <p:cNvSpPr txBox="1">
            <a:spLocks noGrp="1"/>
          </p:cNvSpPr>
          <p:nvPr>
            <p:ph type="sldNum" idx="4294967295"/>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Calibri"/>
                <a:ea typeface="Calibri"/>
                <a:cs typeface="Calibri"/>
              </a:rPr>
              <a:t>21</a:t>
            </a:fld>
            <a:endParaRPr lang="en">
              <a:latin typeface="Calibri"/>
              <a:ea typeface="Calibri"/>
              <a:cs typeface="Calibri"/>
            </a:endParaRPr>
          </a:p>
        </p:txBody>
      </p:sp>
      <p:sp>
        <p:nvSpPr>
          <p:cNvPr id="6" name="Google Shape;424;p48">
            <a:extLst>
              <a:ext uri="{FF2B5EF4-FFF2-40B4-BE49-F238E27FC236}">
                <a16:creationId xmlns:a16="http://schemas.microsoft.com/office/drawing/2014/main" id="{D3A03C85-2687-097D-E4C8-FD09451A97F6}"/>
              </a:ext>
            </a:extLst>
          </p:cNvPr>
          <p:cNvSpPr txBox="1">
            <a:spLocks/>
          </p:cNvSpPr>
          <p:nvPr/>
        </p:nvSpPr>
        <p:spPr>
          <a:xfrm>
            <a:off x="197730" y="4333071"/>
            <a:ext cx="5080087" cy="5923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chemeClr val="dk1"/>
              </a:buClr>
              <a:buSzPts val="6000"/>
              <a:buFont typeface="Public Sans"/>
              <a:buNone/>
              <a:defRPr sz="6000" b="0" i="0" u="none" strike="noStrike" cap="none">
                <a:solidFill>
                  <a:schemeClr val="dk1"/>
                </a:solidFill>
                <a:latin typeface="Public Sans"/>
                <a:ea typeface="Public Sans"/>
                <a:cs typeface="Public Sans"/>
                <a:sym typeface="Public Sans"/>
              </a:defRPr>
            </a:lvl1pPr>
            <a:lvl2pPr marR="0" lvl="1"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2pPr>
            <a:lvl3pPr marR="0" lvl="2"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3pPr>
            <a:lvl4pPr marR="0" lvl="3"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4pPr>
            <a:lvl5pPr marR="0" lvl="4"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5pPr>
            <a:lvl6pPr marR="0" lvl="5"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6pPr>
            <a:lvl7pPr marR="0" lvl="6"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7pPr>
            <a:lvl8pPr marR="0" lvl="7"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8pPr>
            <a:lvl9pPr marR="0" lvl="8"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9pPr>
          </a:lstStyle>
          <a:p>
            <a:pPr>
              <a:lnSpc>
                <a:spcPct val="80000"/>
              </a:lnSpc>
            </a:pPr>
            <a:r>
              <a:rPr lang="en" sz="3000">
                <a:solidFill>
                  <a:schemeClr val="bg1"/>
                </a:solidFill>
                <a:latin typeface="Calibri"/>
                <a:ea typeface="Calibri"/>
                <a:cs typeface="Calibri"/>
              </a:rPr>
              <a:t>7 design principles</a:t>
            </a:r>
            <a:endParaRPr lang="en-US" sz="3000">
              <a:latin typeface="Calibri"/>
              <a:ea typeface="Calibri"/>
              <a:cs typeface="Calibri"/>
            </a:endParaRPr>
          </a:p>
        </p:txBody>
      </p:sp>
    </p:spTree>
    <p:extLst>
      <p:ext uri="{BB962C8B-B14F-4D97-AF65-F5344CB8AC3E}">
        <p14:creationId xmlns:p14="http://schemas.microsoft.com/office/powerpoint/2010/main" val="983787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2">
          <a:extLst>
            <a:ext uri="{FF2B5EF4-FFF2-40B4-BE49-F238E27FC236}">
              <a16:creationId xmlns:a16="http://schemas.microsoft.com/office/drawing/2014/main" id="{CE304454-DD7E-A286-B691-E53380AEB98A}"/>
            </a:ext>
          </a:extLst>
        </p:cNvPr>
        <p:cNvGrpSpPr/>
        <p:nvPr/>
      </p:nvGrpSpPr>
      <p:grpSpPr>
        <a:xfrm>
          <a:off x="0" y="0"/>
          <a:ext cx="0" cy="0"/>
          <a:chOff x="0" y="0"/>
          <a:chExt cx="0" cy="0"/>
        </a:xfrm>
      </p:grpSpPr>
      <p:sp>
        <p:nvSpPr>
          <p:cNvPr id="564" name="Google Shape;564;p60">
            <a:extLst>
              <a:ext uri="{FF2B5EF4-FFF2-40B4-BE49-F238E27FC236}">
                <a16:creationId xmlns:a16="http://schemas.microsoft.com/office/drawing/2014/main" id="{B939BA6B-9691-D227-48E0-58E0DA27B58A}"/>
              </a:ext>
            </a:extLst>
          </p:cNvPr>
          <p:cNvSpPr txBox="1">
            <a:spLocks noGrp="1"/>
          </p:cNvSpPr>
          <p:nvPr>
            <p:ph type="body" idx="4294967295"/>
          </p:nvPr>
        </p:nvSpPr>
        <p:spPr>
          <a:xfrm>
            <a:off x="5993850" y="4707300"/>
            <a:ext cx="2921700" cy="4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alibri"/>
                <a:ea typeface="Calibri"/>
                <a:cs typeface="Calibri"/>
              </a:rPr>
              <a:t>Page #</a:t>
            </a:r>
          </a:p>
        </p:txBody>
      </p:sp>
      <p:sp>
        <p:nvSpPr>
          <p:cNvPr id="566" name="Google Shape;566;p60">
            <a:extLst>
              <a:ext uri="{FF2B5EF4-FFF2-40B4-BE49-F238E27FC236}">
                <a16:creationId xmlns:a16="http://schemas.microsoft.com/office/drawing/2014/main" id="{EBDAA524-9B73-D9DD-A918-4D739FCAFACA}"/>
              </a:ext>
            </a:extLst>
          </p:cNvPr>
          <p:cNvSpPr/>
          <p:nvPr/>
        </p:nvSpPr>
        <p:spPr>
          <a:xfrm>
            <a:off x="838525" y="2042912"/>
            <a:ext cx="2483977" cy="1134300"/>
          </a:xfrm>
          <a:prstGeom prst="roundRect">
            <a:avLst>
              <a:gd name="adj" fmla="val 7166"/>
            </a:avLst>
          </a:prstGeom>
          <a:solidFill>
            <a:schemeClr val="dk2"/>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Users can see what actions are possible</a:t>
            </a:r>
          </a:p>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Current state of device is clearly visible</a:t>
            </a:r>
          </a:p>
        </p:txBody>
      </p:sp>
      <p:sp>
        <p:nvSpPr>
          <p:cNvPr id="567" name="Google Shape;567;p60">
            <a:extLst>
              <a:ext uri="{FF2B5EF4-FFF2-40B4-BE49-F238E27FC236}">
                <a16:creationId xmlns:a16="http://schemas.microsoft.com/office/drawing/2014/main" id="{677CEEA8-2DAC-45BA-1E43-E51F36B1E03E}"/>
              </a:ext>
            </a:extLst>
          </p:cNvPr>
          <p:cNvSpPr/>
          <p:nvPr/>
        </p:nvSpPr>
        <p:spPr>
          <a:xfrm>
            <a:off x="5912570" y="2047599"/>
            <a:ext cx="2364776" cy="1124926"/>
          </a:xfrm>
          <a:prstGeom prst="roundRect">
            <a:avLst>
              <a:gd name="adj" fmla="val 7166"/>
            </a:avLst>
          </a:prstGeom>
          <a:solidFill>
            <a:schemeClr val="accent2"/>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Design shows how </a:t>
            </a:r>
            <a:r>
              <a:rPr lang="en-GB" b="1">
                <a:solidFill>
                  <a:schemeClr val="dk1"/>
                </a:solidFill>
                <a:latin typeface="Calibri"/>
                <a:ea typeface="Calibri"/>
                <a:cs typeface="Calibri"/>
                <a:sym typeface="Public Sans"/>
              </a:rPr>
              <a:t>system works</a:t>
            </a:r>
          </a:p>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Relationship between </a:t>
            </a:r>
            <a:r>
              <a:rPr lang="en-GB" b="1">
                <a:solidFill>
                  <a:schemeClr val="dk1"/>
                </a:solidFill>
                <a:latin typeface="Calibri"/>
                <a:ea typeface="Calibri"/>
                <a:cs typeface="Calibri"/>
                <a:sym typeface="Public Sans"/>
              </a:rPr>
              <a:t>actions/results is clear</a:t>
            </a:r>
          </a:p>
        </p:txBody>
      </p:sp>
      <p:sp>
        <p:nvSpPr>
          <p:cNvPr id="568" name="Google Shape;568;p60">
            <a:extLst>
              <a:ext uri="{FF2B5EF4-FFF2-40B4-BE49-F238E27FC236}">
                <a16:creationId xmlns:a16="http://schemas.microsoft.com/office/drawing/2014/main" id="{DED18BE6-672A-53A5-F329-97C9450A8FA7}"/>
              </a:ext>
            </a:extLst>
          </p:cNvPr>
          <p:cNvSpPr/>
          <p:nvPr/>
        </p:nvSpPr>
        <p:spPr>
          <a:xfrm>
            <a:off x="3437071" y="2047599"/>
            <a:ext cx="2364776" cy="1124926"/>
          </a:xfrm>
          <a:prstGeom prst="roundRect">
            <a:avLst>
              <a:gd name="adj" fmla="val 7166"/>
            </a:avLst>
          </a:prstGeom>
          <a:solidFill>
            <a:schemeClr val="accent1"/>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sz="1300">
                <a:solidFill>
                  <a:schemeClr val="dk1"/>
                </a:solidFill>
                <a:latin typeface="Calibri"/>
                <a:ea typeface="Calibri"/>
                <a:cs typeface="Calibri"/>
                <a:sym typeface="Public Sans"/>
              </a:rPr>
              <a:t>Actions provide clear responses</a:t>
            </a:r>
          </a:p>
          <a:p>
            <a:pPr marL="457200" lvl="0" indent="-292100" algn="l" rtl="0">
              <a:lnSpc>
                <a:spcPct val="115000"/>
              </a:lnSpc>
              <a:spcBef>
                <a:spcPts val="0"/>
              </a:spcBef>
              <a:spcAft>
                <a:spcPts val="0"/>
              </a:spcAft>
              <a:buClr>
                <a:schemeClr val="dk1"/>
              </a:buClr>
              <a:buSzPts val="1000"/>
              <a:buFont typeface="Public Sans"/>
              <a:buChar char="●"/>
            </a:pPr>
            <a:r>
              <a:rPr lang="en-GB" sz="1300">
                <a:solidFill>
                  <a:schemeClr val="dk1"/>
                </a:solidFill>
                <a:latin typeface="Calibri"/>
                <a:ea typeface="Calibri"/>
                <a:cs typeface="Calibri"/>
                <a:sym typeface="Public Sans"/>
              </a:rPr>
              <a:t>System State changes clearly communicated</a:t>
            </a:r>
          </a:p>
        </p:txBody>
      </p:sp>
      <p:sp>
        <p:nvSpPr>
          <p:cNvPr id="576" name="Google Shape;576;p60">
            <a:extLst>
              <a:ext uri="{FF2B5EF4-FFF2-40B4-BE49-F238E27FC236}">
                <a16:creationId xmlns:a16="http://schemas.microsoft.com/office/drawing/2014/main" id="{768A24C2-CB7C-C6D9-BE41-D00C020BCEF9}"/>
              </a:ext>
            </a:extLst>
          </p:cNvPr>
          <p:cNvSpPr txBox="1"/>
          <p:nvPr/>
        </p:nvSpPr>
        <p:spPr>
          <a:xfrm>
            <a:off x="4033590" y="1691023"/>
            <a:ext cx="1171739" cy="368923"/>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GB" sz="1800">
                <a:solidFill>
                  <a:schemeClr val="lt1"/>
                </a:solidFill>
                <a:latin typeface="Calibri"/>
                <a:ea typeface="Calibri"/>
                <a:cs typeface="Calibri"/>
                <a:sym typeface="Public Sans"/>
              </a:rPr>
              <a:t>Feedback</a:t>
            </a:r>
          </a:p>
        </p:txBody>
      </p:sp>
      <p:sp>
        <p:nvSpPr>
          <p:cNvPr id="577" name="Google Shape;577;p60">
            <a:extLst>
              <a:ext uri="{FF2B5EF4-FFF2-40B4-BE49-F238E27FC236}">
                <a16:creationId xmlns:a16="http://schemas.microsoft.com/office/drawing/2014/main" id="{73F14B19-C425-57DD-C9FB-118CE0BACEDE}"/>
              </a:ext>
            </a:extLst>
          </p:cNvPr>
          <p:cNvSpPr txBox="1"/>
          <p:nvPr/>
        </p:nvSpPr>
        <p:spPr>
          <a:xfrm>
            <a:off x="1294066" y="1678684"/>
            <a:ext cx="1572894" cy="3936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GB" sz="1800">
                <a:solidFill>
                  <a:schemeClr val="lt1"/>
                </a:solidFill>
                <a:latin typeface="Calibri"/>
                <a:ea typeface="Calibri"/>
                <a:cs typeface="Calibri"/>
                <a:sym typeface="Public Sans"/>
              </a:rPr>
              <a:t>Discoverability</a:t>
            </a:r>
          </a:p>
        </p:txBody>
      </p:sp>
      <p:sp>
        <p:nvSpPr>
          <p:cNvPr id="578" name="Google Shape;578;p60">
            <a:extLst>
              <a:ext uri="{FF2B5EF4-FFF2-40B4-BE49-F238E27FC236}">
                <a16:creationId xmlns:a16="http://schemas.microsoft.com/office/drawing/2014/main" id="{75191A9C-CA80-C0C1-8177-904C4ADE9467}"/>
              </a:ext>
            </a:extLst>
          </p:cNvPr>
          <p:cNvSpPr txBox="1"/>
          <p:nvPr/>
        </p:nvSpPr>
        <p:spPr>
          <a:xfrm>
            <a:off x="6041697" y="1693384"/>
            <a:ext cx="2106523" cy="3642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GB" sz="1800">
                <a:solidFill>
                  <a:schemeClr val="lt1"/>
                </a:solidFill>
                <a:latin typeface="Calibri"/>
                <a:ea typeface="Calibri"/>
                <a:cs typeface="Calibri"/>
                <a:sym typeface="Public Sans"/>
              </a:rPr>
              <a:t>Conceptual Model</a:t>
            </a:r>
          </a:p>
        </p:txBody>
      </p:sp>
      <p:sp>
        <p:nvSpPr>
          <p:cNvPr id="581" name="Google Shape;581;p60">
            <a:extLst>
              <a:ext uri="{FF2B5EF4-FFF2-40B4-BE49-F238E27FC236}">
                <a16:creationId xmlns:a16="http://schemas.microsoft.com/office/drawing/2014/main" id="{1A4C2506-4080-763A-31A7-866584C72FB7}"/>
              </a:ext>
            </a:extLst>
          </p:cNvPr>
          <p:cNvSpPr txBox="1">
            <a:spLocks noGrp="1"/>
          </p:cNvSpPr>
          <p:nvPr>
            <p:ph type="sldNum" idx="4294967295"/>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Calibri"/>
                <a:ea typeface="Calibri"/>
                <a:cs typeface="Calibri"/>
              </a:rPr>
              <a:t>22</a:t>
            </a:fld>
            <a:endParaRPr lang="en">
              <a:latin typeface="Calibri"/>
              <a:ea typeface="Calibri"/>
              <a:cs typeface="Calibri"/>
            </a:endParaRPr>
          </a:p>
        </p:txBody>
      </p:sp>
      <p:sp>
        <p:nvSpPr>
          <p:cNvPr id="6" name="Google Shape;424;p48">
            <a:extLst>
              <a:ext uri="{FF2B5EF4-FFF2-40B4-BE49-F238E27FC236}">
                <a16:creationId xmlns:a16="http://schemas.microsoft.com/office/drawing/2014/main" id="{1DC9715D-EBEC-F1A3-4304-60129D6DBC41}"/>
              </a:ext>
            </a:extLst>
          </p:cNvPr>
          <p:cNvSpPr txBox="1">
            <a:spLocks/>
          </p:cNvSpPr>
          <p:nvPr/>
        </p:nvSpPr>
        <p:spPr>
          <a:xfrm>
            <a:off x="197730" y="4333071"/>
            <a:ext cx="5080087" cy="5923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chemeClr val="dk1"/>
              </a:buClr>
              <a:buSzPts val="6000"/>
              <a:buFont typeface="Public Sans"/>
              <a:buNone/>
              <a:defRPr sz="6000" b="0" i="0" u="none" strike="noStrike" cap="none">
                <a:solidFill>
                  <a:schemeClr val="dk1"/>
                </a:solidFill>
                <a:latin typeface="Public Sans"/>
                <a:ea typeface="Public Sans"/>
                <a:cs typeface="Public Sans"/>
                <a:sym typeface="Public Sans"/>
              </a:defRPr>
            </a:lvl1pPr>
            <a:lvl2pPr marR="0" lvl="1"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2pPr>
            <a:lvl3pPr marR="0" lvl="2"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3pPr>
            <a:lvl4pPr marR="0" lvl="3"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4pPr>
            <a:lvl5pPr marR="0" lvl="4"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5pPr>
            <a:lvl6pPr marR="0" lvl="5"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6pPr>
            <a:lvl7pPr marR="0" lvl="6"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7pPr>
            <a:lvl8pPr marR="0" lvl="7"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8pPr>
            <a:lvl9pPr marR="0" lvl="8"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9pPr>
          </a:lstStyle>
          <a:p>
            <a:pPr>
              <a:lnSpc>
                <a:spcPct val="80000"/>
              </a:lnSpc>
            </a:pPr>
            <a:r>
              <a:rPr lang="en" sz="3000">
                <a:solidFill>
                  <a:schemeClr val="bg1"/>
                </a:solidFill>
                <a:latin typeface="Calibri"/>
                <a:ea typeface="Calibri"/>
                <a:cs typeface="Calibri"/>
              </a:rPr>
              <a:t>7 design principles</a:t>
            </a:r>
            <a:endParaRPr lang="en-US" sz="3000">
              <a:latin typeface="Calibri"/>
              <a:ea typeface="Calibri"/>
              <a:cs typeface="Calibri"/>
            </a:endParaRPr>
          </a:p>
        </p:txBody>
      </p:sp>
    </p:spTree>
    <p:extLst>
      <p:ext uri="{BB962C8B-B14F-4D97-AF65-F5344CB8AC3E}">
        <p14:creationId xmlns:p14="http://schemas.microsoft.com/office/powerpoint/2010/main" val="1366826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2">
          <a:extLst>
            <a:ext uri="{FF2B5EF4-FFF2-40B4-BE49-F238E27FC236}">
              <a16:creationId xmlns:a16="http://schemas.microsoft.com/office/drawing/2014/main" id="{EF8D9303-B546-A5A5-FDA4-F9BED9BAE767}"/>
            </a:ext>
          </a:extLst>
        </p:cNvPr>
        <p:cNvGrpSpPr/>
        <p:nvPr/>
      </p:nvGrpSpPr>
      <p:grpSpPr>
        <a:xfrm>
          <a:off x="0" y="0"/>
          <a:ext cx="0" cy="0"/>
          <a:chOff x="0" y="0"/>
          <a:chExt cx="0" cy="0"/>
        </a:xfrm>
      </p:grpSpPr>
      <p:sp>
        <p:nvSpPr>
          <p:cNvPr id="564" name="Google Shape;564;p60">
            <a:extLst>
              <a:ext uri="{FF2B5EF4-FFF2-40B4-BE49-F238E27FC236}">
                <a16:creationId xmlns:a16="http://schemas.microsoft.com/office/drawing/2014/main" id="{1D5FE91D-24A7-1E57-A9B9-C9E0F4C077AD}"/>
              </a:ext>
            </a:extLst>
          </p:cNvPr>
          <p:cNvSpPr txBox="1">
            <a:spLocks noGrp="1"/>
          </p:cNvSpPr>
          <p:nvPr>
            <p:ph type="body" idx="4294967295"/>
          </p:nvPr>
        </p:nvSpPr>
        <p:spPr>
          <a:xfrm>
            <a:off x="5993850" y="4707300"/>
            <a:ext cx="2921700" cy="4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alibri"/>
                <a:ea typeface="Calibri"/>
                <a:cs typeface="Calibri"/>
              </a:rPr>
              <a:t>Page #</a:t>
            </a:r>
          </a:p>
        </p:txBody>
      </p:sp>
      <p:sp>
        <p:nvSpPr>
          <p:cNvPr id="566" name="Google Shape;566;p60">
            <a:extLst>
              <a:ext uri="{FF2B5EF4-FFF2-40B4-BE49-F238E27FC236}">
                <a16:creationId xmlns:a16="http://schemas.microsoft.com/office/drawing/2014/main" id="{61F4AF2A-377D-3588-A4E1-F7554BC9D9E4}"/>
              </a:ext>
            </a:extLst>
          </p:cNvPr>
          <p:cNvSpPr/>
          <p:nvPr/>
        </p:nvSpPr>
        <p:spPr>
          <a:xfrm>
            <a:off x="860261" y="701792"/>
            <a:ext cx="2483977" cy="1134300"/>
          </a:xfrm>
          <a:prstGeom prst="roundRect">
            <a:avLst>
              <a:gd name="adj" fmla="val 7166"/>
            </a:avLst>
          </a:prstGeom>
          <a:solidFill>
            <a:schemeClr val="dk2"/>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Users can see what actions are possible</a:t>
            </a:r>
          </a:p>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Current state of device is clearly visible</a:t>
            </a:r>
          </a:p>
        </p:txBody>
      </p:sp>
      <p:sp>
        <p:nvSpPr>
          <p:cNvPr id="567" name="Google Shape;567;p60">
            <a:extLst>
              <a:ext uri="{FF2B5EF4-FFF2-40B4-BE49-F238E27FC236}">
                <a16:creationId xmlns:a16="http://schemas.microsoft.com/office/drawing/2014/main" id="{7A76DAD9-E6DD-8A95-3426-63B5761BBD74}"/>
              </a:ext>
            </a:extLst>
          </p:cNvPr>
          <p:cNvSpPr/>
          <p:nvPr/>
        </p:nvSpPr>
        <p:spPr>
          <a:xfrm>
            <a:off x="5934306" y="711166"/>
            <a:ext cx="2364776" cy="1124926"/>
          </a:xfrm>
          <a:prstGeom prst="roundRect">
            <a:avLst>
              <a:gd name="adj" fmla="val 7166"/>
            </a:avLst>
          </a:prstGeom>
          <a:solidFill>
            <a:schemeClr val="accent2"/>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Design shows how system works</a:t>
            </a:r>
          </a:p>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Relationship between actions/results is clear</a:t>
            </a:r>
          </a:p>
        </p:txBody>
      </p:sp>
      <p:sp>
        <p:nvSpPr>
          <p:cNvPr id="568" name="Google Shape;568;p60">
            <a:extLst>
              <a:ext uri="{FF2B5EF4-FFF2-40B4-BE49-F238E27FC236}">
                <a16:creationId xmlns:a16="http://schemas.microsoft.com/office/drawing/2014/main" id="{3D95B17D-F849-C4EB-59DB-EDEAF5B2AD77}"/>
              </a:ext>
            </a:extLst>
          </p:cNvPr>
          <p:cNvSpPr/>
          <p:nvPr/>
        </p:nvSpPr>
        <p:spPr>
          <a:xfrm>
            <a:off x="3458807" y="711167"/>
            <a:ext cx="2364776" cy="1124926"/>
          </a:xfrm>
          <a:prstGeom prst="roundRect">
            <a:avLst>
              <a:gd name="adj" fmla="val 7166"/>
            </a:avLst>
          </a:prstGeom>
          <a:solidFill>
            <a:schemeClr val="accent1"/>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sz="1300">
                <a:solidFill>
                  <a:schemeClr val="dk1"/>
                </a:solidFill>
                <a:latin typeface="Calibri"/>
                <a:ea typeface="Calibri"/>
                <a:cs typeface="Calibri"/>
                <a:sym typeface="Public Sans"/>
              </a:rPr>
              <a:t>Actions provide clear responses</a:t>
            </a:r>
          </a:p>
          <a:p>
            <a:pPr marL="457200" lvl="0" indent="-292100" algn="l" rtl="0">
              <a:lnSpc>
                <a:spcPct val="115000"/>
              </a:lnSpc>
              <a:spcBef>
                <a:spcPts val="0"/>
              </a:spcBef>
              <a:spcAft>
                <a:spcPts val="0"/>
              </a:spcAft>
              <a:buClr>
                <a:schemeClr val="dk1"/>
              </a:buClr>
              <a:buSzPts val="1000"/>
              <a:buFont typeface="Public Sans"/>
              <a:buChar char="●"/>
            </a:pPr>
            <a:r>
              <a:rPr lang="en-GB" sz="1300">
                <a:solidFill>
                  <a:schemeClr val="dk1"/>
                </a:solidFill>
                <a:latin typeface="Calibri"/>
                <a:ea typeface="Calibri"/>
                <a:cs typeface="Calibri"/>
                <a:sym typeface="Public Sans"/>
              </a:rPr>
              <a:t>System State changes clearly communicated</a:t>
            </a:r>
          </a:p>
        </p:txBody>
      </p:sp>
      <p:sp>
        <p:nvSpPr>
          <p:cNvPr id="569" name="Google Shape;569;p60">
            <a:extLst>
              <a:ext uri="{FF2B5EF4-FFF2-40B4-BE49-F238E27FC236}">
                <a16:creationId xmlns:a16="http://schemas.microsoft.com/office/drawing/2014/main" id="{74F0A174-3C07-CEAA-F40E-D068D12E7639}"/>
              </a:ext>
            </a:extLst>
          </p:cNvPr>
          <p:cNvSpPr/>
          <p:nvPr/>
        </p:nvSpPr>
        <p:spPr>
          <a:xfrm>
            <a:off x="2334409" y="2194994"/>
            <a:ext cx="4475181" cy="1164395"/>
          </a:xfrm>
          <a:prstGeom prst="roundRect">
            <a:avLst>
              <a:gd name="adj" fmla="val 7166"/>
            </a:avLst>
          </a:prstGeom>
          <a:solidFill>
            <a:schemeClr val="lt2"/>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sz="1600">
                <a:solidFill>
                  <a:schemeClr val="dk1"/>
                </a:solidFill>
                <a:latin typeface="Calibri"/>
                <a:ea typeface="Calibri"/>
                <a:cs typeface="Calibri"/>
                <a:sym typeface="Public Sans"/>
              </a:rPr>
              <a:t>Physical Characteristics </a:t>
            </a:r>
            <a:r>
              <a:rPr lang="en-GB" sz="1600" b="1">
                <a:solidFill>
                  <a:schemeClr val="dk1"/>
                </a:solidFill>
                <a:latin typeface="Calibri"/>
                <a:ea typeface="Calibri"/>
                <a:cs typeface="Calibri"/>
                <a:sym typeface="Public Sans"/>
              </a:rPr>
              <a:t>suggest proper usage</a:t>
            </a:r>
          </a:p>
          <a:p>
            <a:pPr marL="457200" lvl="0" indent="-292100" algn="l" rtl="0">
              <a:lnSpc>
                <a:spcPct val="115000"/>
              </a:lnSpc>
              <a:spcBef>
                <a:spcPts val="0"/>
              </a:spcBef>
              <a:spcAft>
                <a:spcPts val="0"/>
              </a:spcAft>
              <a:buClr>
                <a:schemeClr val="dk1"/>
              </a:buClr>
              <a:buSzPts val="1000"/>
              <a:buFont typeface="Public Sans"/>
              <a:buChar char="●"/>
            </a:pPr>
            <a:r>
              <a:rPr lang="en-GB" sz="1600">
                <a:solidFill>
                  <a:schemeClr val="dk1"/>
                </a:solidFill>
                <a:latin typeface="Calibri"/>
                <a:ea typeface="Calibri"/>
                <a:cs typeface="Calibri"/>
                <a:sym typeface="Public Sans"/>
              </a:rPr>
              <a:t>Design enables intended </a:t>
            </a:r>
            <a:r>
              <a:rPr lang="en-GB" sz="1600" b="1">
                <a:solidFill>
                  <a:schemeClr val="dk1"/>
                </a:solidFill>
                <a:latin typeface="Calibri"/>
                <a:ea typeface="Calibri"/>
                <a:cs typeface="Calibri"/>
                <a:sym typeface="Public Sans"/>
              </a:rPr>
              <a:t>actions naturally</a:t>
            </a:r>
          </a:p>
        </p:txBody>
      </p:sp>
      <p:sp>
        <p:nvSpPr>
          <p:cNvPr id="576" name="Google Shape;576;p60">
            <a:extLst>
              <a:ext uri="{FF2B5EF4-FFF2-40B4-BE49-F238E27FC236}">
                <a16:creationId xmlns:a16="http://schemas.microsoft.com/office/drawing/2014/main" id="{1E8F839C-0A75-9F62-9278-DA795B12F33D}"/>
              </a:ext>
            </a:extLst>
          </p:cNvPr>
          <p:cNvSpPr txBox="1"/>
          <p:nvPr/>
        </p:nvSpPr>
        <p:spPr>
          <a:xfrm>
            <a:off x="4055326" y="349903"/>
            <a:ext cx="1171739" cy="368923"/>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GB" sz="1800">
                <a:solidFill>
                  <a:schemeClr val="lt1"/>
                </a:solidFill>
                <a:latin typeface="Calibri"/>
                <a:ea typeface="Calibri"/>
                <a:cs typeface="Calibri"/>
                <a:sym typeface="Public Sans"/>
              </a:rPr>
              <a:t>Feedback</a:t>
            </a:r>
          </a:p>
        </p:txBody>
      </p:sp>
      <p:sp>
        <p:nvSpPr>
          <p:cNvPr id="577" name="Google Shape;577;p60">
            <a:extLst>
              <a:ext uri="{FF2B5EF4-FFF2-40B4-BE49-F238E27FC236}">
                <a16:creationId xmlns:a16="http://schemas.microsoft.com/office/drawing/2014/main" id="{5F41A9F7-9646-B410-C3EC-B395BA3F0EE6}"/>
              </a:ext>
            </a:extLst>
          </p:cNvPr>
          <p:cNvSpPr txBox="1"/>
          <p:nvPr/>
        </p:nvSpPr>
        <p:spPr>
          <a:xfrm>
            <a:off x="1315802" y="337564"/>
            <a:ext cx="1572894" cy="3936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GB" sz="1800">
                <a:solidFill>
                  <a:schemeClr val="lt1"/>
                </a:solidFill>
                <a:latin typeface="Calibri"/>
                <a:ea typeface="Calibri"/>
                <a:cs typeface="Calibri"/>
                <a:sym typeface="Public Sans"/>
              </a:rPr>
              <a:t>Discoverability</a:t>
            </a:r>
          </a:p>
        </p:txBody>
      </p:sp>
      <p:sp>
        <p:nvSpPr>
          <p:cNvPr id="578" name="Google Shape;578;p60">
            <a:extLst>
              <a:ext uri="{FF2B5EF4-FFF2-40B4-BE49-F238E27FC236}">
                <a16:creationId xmlns:a16="http://schemas.microsoft.com/office/drawing/2014/main" id="{AC23DD50-88BE-6712-1AA2-BDDF4E855541}"/>
              </a:ext>
            </a:extLst>
          </p:cNvPr>
          <p:cNvSpPr txBox="1"/>
          <p:nvPr/>
        </p:nvSpPr>
        <p:spPr>
          <a:xfrm>
            <a:off x="6063433" y="352264"/>
            <a:ext cx="2106523" cy="3642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GB" sz="1800">
                <a:solidFill>
                  <a:schemeClr val="lt1"/>
                </a:solidFill>
                <a:latin typeface="Calibri"/>
                <a:ea typeface="Calibri"/>
                <a:cs typeface="Calibri"/>
                <a:sym typeface="Public Sans"/>
              </a:rPr>
              <a:t>Conceptual Model</a:t>
            </a:r>
          </a:p>
        </p:txBody>
      </p:sp>
      <p:sp>
        <p:nvSpPr>
          <p:cNvPr id="579" name="Google Shape;579;p60">
            <a:extLst>
              <a:ext uri="{FF2B5EF4-FFF2-40B4-BE49-F238E27FC236}">
                <a16:creationId xmlns:a16="http://schemas.microsoft.com/office/drawing/2014/main" id="{797DFD59-A328-BBE4-BC68-0761007A1675}"/>
              </a:ext>
            </a:extLst>
          </p:cNvPr>
          <p:cNvSpPr txBox="1"/>
          <p:nvPr/>
        </p:nvSpPr>
        <p:spPr>
          <a:xfrm>
            <a:off x="3851941" y="1886327"/>
            <a:ext cx="1440116" cy="3642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GB" sz="1800">
                <a:solidFill>
                  <a:schemeClr val="lt1"/>
                </a:solidFill>
                <a:latin typeface="Calibri"/>
                <a:ea typeface="Calibri"/>
                <a:cs typeface="Calibri"/>
                <a:sym typeface="Public Sans"/>
              </a:rPr>
              <a:t>Affordances</a:t>
            </a:r>
          </a:p>
        </p:txBody>
      </p:sp>
      <p:sp>
        <p:nvSpPr>
          <p:cNvPr id="581" name="Google Shape;581;p60">
            <a:extLst>
              <a:ext uri="{FF2B5EF4-FFF2-40B4-BE49-F238E27FC236}">
                <a16:creationId xmlns:a16="http://schemas.microsoft.com/office/drawing/2014/main" id="{AFD22114-D9B8-6543-AD79-4C36024E6B7E}"/>
              </a:ext>
            </a:extLst>
          </p:cNvPr>
          <p:cNvSpPr txBox="1">
            <a:spLocks noGrp="1"/>
          </p:cNvSpPr>
          <p:nvPr>
            <p:ph type="sldNum" idx="4294967295"/>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Calibri"/>
                <a:ea typeface="Calibri"/>
                <a:cs typeface="Calibri"/>
              </a:rPr>
              <a:t>23</a:t>
            </a:fld>
            <a:endParaRPr lang="en">
              <a:latin typeface="Calibri"/>
              <a:ea typeface="Calibri"/>
              <a:cs typeface="Calibri"/>
            </a:endParaRPr>
          </a:p>
        </p:txBody>
      </p:sp>
      <p:sp>
        <p:nvSpPr>
          <p:cNvPr id="6" name="Google Shape;424;p48">
            <a:extLst>
              <a:ext uri="{FF2B5EF4-FFF2-40B4-BE49-F238E27FC236}">
                <a16:creationId xmlns:a16="http://schemas.microsoft.com/office/drawing/2014/main" id="{569C885E-F882-6ACA-3291-55F657C6FBF0}"/>
              </a:ext>
            </a:extLst>
          </p:cNvPr>
          <p:cNvSpPr txBox="1">
            <a:spLocks/>
          </p:cNvSpPr>
          <p:nvPr/>
        </p:nvSpPr>
        <p:spPr>
          <a:xfrm>
            <a:off x="197730" y="4333071"/>
            <a:ext cx="5080087" cy="5923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chemeClr val="dk1"/>
              </a:buClr>
              <a:buSzPts val="6000"/>
              <a:buFont typeface="Public Sans"/>
              <a:buNone/>
              <a:defRPr sz="6000" b="0" i="0" u="none" strike="noStrike" cap="none">
                <a:solidFill>
                  <a:schemeClr val="dk1"/>
                </a:solidFill>
                <a:latin typeface="Public Sans"/>
                <a:ea typeface="Public Sans"/>
                <a:cs typeface="Public Sans"/>
                <a:sym typeface="Public Sans"/>
              </a:defRPr>
            </a:lvl1pPr>
            <a:lvl2pPr marR="0" lvl="1"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2pPr>
            <a:lvl3pPr marR="0" lvl="2"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3pPr>
            <a:lvl4pPr marR="0" lvl="3"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4pPr>
            <a:lvl5pPr marR="0" lvl="4"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5pPr>
            <a:lvl6pPr marR="0" lvl="5"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6pPr>
            <a:lvl7pPr marR="0" lvl="6"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7pPr>
            <a:lvl8pPr marR="0" lvl="7"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8pPr>
            <a:lvl9pPr marR="0" lvl="8"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9pPr>
          </a:lstStyle>
          <a:p>
            <a:pPr>
              <a:lnSpc>
                <a:spcPct val="80000"/>
              </a:lnSpc>
            </a:pPr>
            <a:r>
              <a:rPr lang="en" sz="3000">
                <a:solidFill>
                  <a:schemeClr val="bg1"/>
                </a:solidFill>
                <a:latin typeface="Calibri"/>
                <a:ea typeface="Calibri"/>
                <a:cs typeface="Calibri"/>
              </a:rPr>
              <a:t>7 design principles</a:t>
            </a:r>
            <a:endParaRPr lang="en-US" sz="3000">
              <a:latin typeface="Calibri"/>
              <a:ea typeface="Calibri"/>
              <a:cs typeface="Calibri"/>
            </a:endParaRPr>
          </a:p>
        </p:txBody>
      </p:sp>
    </p:spTree>
    <p:extLst>
      <p:ext uri="{BB962C8B-B14F-4D97-AF65-F5344CB8AC3E}">
        <p14:creationId xmlns:p14="http://schemas.microsoft.com/office/powerpoint/2010/main" val="978473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2">
          <a:extLst>
            <a:ext uri="{FF2B5EF4-FFF2-40B4-BE49-F238E27FC236}">
              <a16:creationId xmlns:a16="http://schemas.microsoft.com/office/drawing/2014/main" id="{74C59AC0-8CD5-CF05-687F-76782DF7A9F5}"/>
            </a:ext>
          </a:extLst>
        </p:cNvPr>
        <p:cNvGrpSpPr/>
        <p:nvPr/>
      </p:nvGrpSpPr>
      <p:grpSpPr>
        <a:xfrm>
          <a:off x="0" y="0"/>
          <a:ext cx="0" cy="0"/>
          <a:chOff x="0" y="0"/>
          <a:chExt cx="0" cy="0"/>
        </a:xfrm>
      </p:grpSpPr>
      <p:sp>
        <p:nvSpPr>
          <p:cNvPr id="564" name="Google Shape;564;p60">
            <a:extLst>
              <a:ext uri="{FF2B5EF4-FFF2-40B4-BE49-F238E27FC236}">
                <a16:creationId xmlns:a16="http://schemas.microsoft.com/office/drawing/2014/main" id="{7CB19AA9-094D-AFE2-A458-B5ED1D3DE895}"/>
              </a:ext>
            </a:extLst>
          </p:cNvPr>
          <p:cNvSpPr txBox="1">
            <a:spLocks noGrp="1"/>
          </p:cNvSpPr>
          <p:nvPr>
            <p:ph type="body" idx="4294967295"/>
          </p:nvPr>
        </p:nvSpPr>
        <p:spPr>
          <a:xfrm>
            <a:off x="5993850" y="4707300"/>
            <a:ext cx="2921700" cy="4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alibri"/>
                <a:ea typeface="Calibri"/>
                <a:cs typeface="Calibri"/>
              </a:rPr>
              <a:t>Page #</a:t>
            </a:r>
          </a:p>
        </p:txBody>
      </p:sp>
      <p:sp>
        <p:nvSpPr>
          <p:cNvPr id="566" name="Google Shape;566;p60">
            <a:extLst>
              <a:ext uri="{FF2B5EF4-FFF2-40B4-BE49-F238E27FC236}">
                <a16:creationId xmlns:a16="http://schemas.microsoft.com/office/drawing/2014/main" id="{EA66341B-647F-F1BF-AC92-822EEC8BFCA7}"/>
              </a:ext>
            </a:extLst>
          </p:cNvPr>
          <p:cNvSpPr/>
          <p:nvPr/>
        </p:nvSpPr>
        <p:spPr>
          <a:xfrm>
            <a:off x="860261" y="701792"/>
            <a:ext cx="2483977" cy="1134300"/>
          </a:xfrm>
          <a:prstGeom prst="roundRect">
            <a:avLst>
              <a:gd name="adj" fmla="val 7166"/>
            </a:avLst>
          </a:prstGeom>
          <a:solidFill>
            <a:schemeClr val="dk2"/>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Users can see what actions are possible</a:t>
            </a:r>
          </a:p>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Current state of device is clearly visible</a:t>
            </a:r>
          </a:p>
        </p:txBody>
      </p:sp>
      <p:sp>
        <p:nvSpPr>
          <p:cNvPr id="567" name="Google Shape;567;p60">
            <a:extLst>
              <a:ext uri="{FF2B5EF4-FFF2-40B4-BE49-F238E27FC236}">
                <a16:creationId xmlns:a16="http://schemas.microsoft.com/office/drawing/2014/main" id="{B6FF4DEA-60B8-F2A6-B852-47263C8FC5CB}"/>
              </a:ext>
            </a:extLst>
          </p:cNvPr>
          <p:cNvSpPr/>
          <p:nvPr/>
        </p:nvSpPr>
        <p:spPr>
          <a:xfrm>
            <a:off x="5934306" y="711166"/>
            <a:ext cx="2364776" cy="1124926"/>
          </a:xfrm>
          <a:prstGeom prst="roundRect">
            <a:avLst>
              <a:gd name="adj" fmla="val 7166"/>
            </a:avLst>
          </a:prstGeom>
          <a:solidFill>
            <a:schemeClr val="accent2"/>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Design shows how system works</a:t>
            </a:r>
          </a:p>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Relationship between actions/results is clear</a:t>
            </a:r>
          </a:p>
        </p:txBody>
      </p:sp>
      <p:sp>
        <p:nvSpPr>
          <p:cNvPr id="568" name="Google Shape;568;p60">
            <a:extLst>
              <a:ext uri="{FF2B5EF4-FFF2-40B4-BE49-F238E27FC236}">
                <a16:creationId xmlns:a16="http://schemas.microsoft.com/office/drawing/2014/main" id="{F1526B7A-2F30-2337-DE71-053543212679}"/>
              </a:ext>
            </a:extLst>
          </p:cNvPr>
          <p:cNvSpPr/>
          <p:nvPr/>
        </p:nvSpPr>
        <p:spPr>
          <a:xfrm>
            <a:off x="3458807" y="711167"/>
            <a:ext cx="2364776" cy="1124926"/>
          </a:xfrm>
          <a:prstGeom prst="roundRect">
            <a:avLst>
              <a:gd name="adj" fmla="val 7166"/>
            </a:avLst>
          </a:prstGeom>
          <a:solidFill>
            <a:schemeClr val="accent1"/>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sz="1300">
                <a:solidFill>
                  <a:schemeClr val="dk1"/>
                </a:solidFill>
                <a:latin typeface="Calibri"/>
                <a:ea typeface="Calibri"/>
                <a:cs typeface="Calibri"/>
                <a:sym typeface="Public Sans"/>
              </a:rPr>
              <a:t>Actions provide clear responses</a:t>
            </a:r>
          </a:p>
          <a:p>
            <a:pPr marL="457200" lvl="0" indent="-292100" algn="l" rtl="0">
              <a:lnSpc>
                <a:spcPct val="115000"/>
              </a:lnSpc>
              <a:spcBef>
                <a:spcPts val="0"/>
              </a:spcBef>
              <a:spcAft>
                <a:spcPts val="0"/>
              </a:spcAft>
              <a:buClr>
                <a:schemeClr val="dk1"/>
              </a:buClr>
              <a:buSzPts val="1000"/>
              <a:buFont typeface="Public Sans"/>
              <a:buChar char="●"/>
            </a:pPr>
            <a:r>
              <a:rPr lang="en-GB" sz="1300">
                <a:solidFill>
                  <a:schemeClr val="dk1"/>
                </a:solidFill>
                <a:latin typeface="Calibri"/>
                <a:ea typeface="Calibri"/>
                <a:cs typeface="Calibri"/>
                <a:sym typeface="Public Sans"/>
              </a:rPr>
              <a:t>System State changes clearly communicated</a:t>
            </a:r>
          </a:p>
        </p:txBody>
      </p:sp>
      <p:sp>
        <p:nvSpPr>
          <p:cNvPr id="569" name="Google Shape;569;p60">
            <a:extLst>
              <a:ext uri="{FF2B5EF4-FFF2-40B4-BE49-F238E27FC236}">
                <a16:creationId xmlns:a16="http://schemas.microsoft.com/office/drawing/2014/main" id="{63246FA8-F8DA-02F9-0CAD-812486759EF3}"/>
              </a:ext>
            </a:extLst>
          </p:cNvPr>
          <p:cNvSpPr/>
          <p:nvPr/>
        </p:nvSpPr>
        <p:spPr>
          <a:xfrm>
            <a:off x="2153179" y="2287503"/>
            <a:ext cx="2484363" cy="1164395"/>
          </a:xfrm>
          <a:prstGeom prst="roundRect">
            <a:avLst>
              <a:gd name="adj" fmla="val 7166"/>
            </a:avLst>
          </a:prstGeom>
          <a:solidFill>
            <a:schemeClr val="lt2"/>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Physical Characteristics suggest proper usage</a:t>
            </a:r>
          </a:p>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Design enables intended actions naturally</a:t>
            </a:r>
          </a:p>
        </p:txBody>
      </p:sp>
      <p:sp>
        <p:nvSpPr>
          <p:cNvPr id="570" name="Google Shape;570;p60">
            <a:extLst>
              <a:ext uri="{FF2B5EF4-FFF2-40B4-BE49-F238E27FC236}">
                <a16:creationId xmlns:a16="http://schemas.microsoft.com/office/drawing/2014/main" id="{19BACBFE-484D-EF9D-7BD0-FE404B7A608A}"/>
              </a:ext>
            </a:extLst>
          </p:cNvPr>
          <p:cNvSpPr/>
          <p:nvPr/>
        </p:nvSpPr>
        <p:spPr>
          <a:xfrm>
            <a:off x="4751917" y="2287503"/>
            <a:ext cx="3219493" cy="1585250"/>
          </a:xfrm>
          <a:prstGeom prst="roundRect">
            <a:avLst>
              <a:gd name="adj" fmla="val 7166"/>
            </a:avLst>
          </a:prstGeom>
          <a:solidFill>
            <a:schemeClr val="dk2"/>
          </a:solidFill>
          <a:ln>
            <a:noFill/>
          </a:ln>
        </p:spPr>
        <p:txBody>
          <a:bodyPr spcFirstLastPara="1" wrap="square" lIns="91425" tIns="91425" rIns="91425" bIns="91425" anchor="ctr" anchorCtr="0">
            <a:normAutofit/>
          </a:bodyPr>
          <a:lstStyle/>
          <a:p>
            <a:pPr marL="457200" lvl="0" indent="-292100" algn="l" rtl="0">
              <a:lnSpc>
                <a:spcPct val="115000"/>
              </a:lnSpc>
              <a:spcBef>
                <a:spcPts val="0"/>
              </a:spcBef>
              <a:spcAft>
                <a:spcPts val="0"/>
              </a:spcAft>
              <a:buClr>
                <a:schemeClr val="dk1"/>
              </a:buClr>
              <a:buSzPts val="1000"/>
              <a:buFont typeface="Public Sans"/>
              <a:buChar char="●"/>
            </a:pPr>
            <a:r>
              <a:rPr lang="en-GB" sz="1500">
                <a:solidFill>
                  <a:schemeClr val="dk1"/>
                </a:solidFill>
                <a:latin typeface="Calibri"/>
                <a:ea typeface="Calibri"/>
                <a:cs typeface="Calibri"/>
                <a:sym typeface="Public Sans"/>
              </a:rPr>
              <a:t>Clear indicators show where </a:t>
            </a:r>
            <a:r>
              <a:rPr lang="en-GB" sz="1500" b="1">
                <a:solidFill>
                  <a:schemeClr val="bg1"/>
                </a:solidFill>
                <a:latin typeface="Calibri"/>
                <a:ea typeface="Calibri"/>
                <a:cs typeface="Calibri"/>
                <a:sym typeface="Public Sans"/>
              </a:rPr>
              <a:t>action is possible</a:t>
            </a:r>
          </a:p>
          <a:p>
            <a:pPr marL="457200" lvl="0" indent="-292100" algn="l" rtl="0">
              <a:lnSpc>
                <a:spcPct val="115000"/>
              </a:lnSpc>
              <a:spcBef>
                <a:spcPts val="0"/>
              </a:spcBef>
              <a:spcAft>
                <a:spcPts val="0"/>
              </a:spcAft>
              <a:buClr>
                <a:schemeClr val="dk1"/>
              </a:buClr>
              <a:buSzPts val="1000"/>
              <a:buFont typeface="Public Sans"/>
              <a:buChar char="●"/>
            </a:pPr>
            <a:r>
              <a:rPr lang="en-GB" sz="1500">
                <a:solidFill>
                  <a:schemeClr val="dk1"/>
                </a:solidFill>
                <a:latin typeface="Calibri"/>
                <a:ea typeface="Calibri"/>
                <a:cs typeface="Calibri"/>
                <a:sym typeface="Public Sans"/>
              </a:rPr>
              <a:t>Visual cues </a:t>
            </a:r>
            <a:r>
              <a:rPr lang="en-GB" sz="1500" b="1">
                <a:solidFill>
                  <a:schemeClr val="bg1"/>
                </a:solidFill>
                <a:latin typeface="Calibri"/>
                <a:ea typeface="Calibri"/>
                <a:cs typeface="Calibri"/>
                <a:sym typeface="Public Sans"/>
              </a:rPr>
              <a:t>communicate available interactions </a:t>
            </a:r>
          </a:p>
        </p:txBody>
      </p:sp>
      <p:sp>
        <p:nvSpPr>
          <p:cNvPr id="576" name="Google Shape;576;p60">
            <a:extLst>
              <a:ext uri="{FF2B5EF4-FFF2-40B4-BE49-F238E27FC236}">
                <a16:creationId xmlns:a16="http://schemas.microsoft.com/office/drawing/2014/main" id="{FE91C431-B292-FDC5-F70D-9D7003460BBF}"/>
              </a:ext>
            </a:extLst>
          </p:cNvPr>
          <p:cNvSpPr txBox="1"/>
          <p:nvPr/>
        </p:nvSpPr>
        <p:spPr>
          <a:xfrm>
            <a:off x="4055326" y="349903"/>
            <a:ext cx="1171739" cy="368923"/>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GB" sz="1800">
                <a:solidFill>
                  <a:schemeClr val="lt1"/>
                </a:solidFill>
                <a:latin typeface="Calibri"/>
                <a:ea typeface="Calibri"/>
                <a:cs typeface="Calibri"/>
                <a:sym typeface="Public Sans"/>
              </a:rPr>
              <a:t>Feedback</a:t>
            </a:r>
          </a:p>
        </p:txBody>
      </p:sp>
      <p:sp>
        <p:nvSpPr>
          <p:cNvPr id="577" name="Google Shape;577;p60">
            <a:extLst>
              <a:ext uri="{FF2B5EF4-FFF2-40B4-BE49-F238E27FC236}">
                <a16:creationId xmlns:a16="http://schemas.microsoft.com/office/drawing/2014/main" id="{127960E5-727C-25CB-C596-68A786986404}"/>
              </a:ext>
            </a:extLst>
          </p:cNvPr>
          <p:cNvSpPr txBox="1"/>
          <p:nvPr/>
        </p:nvSpPr>
        <p:spPr>
          <a:xfrm>
            <a:off x="1315802" y="337564"/>
            <a:ext cx="1572894" cy="3936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GB" sz="1800">
                <a:solidFill>
                  <a:schemeClr val="lt1"/>
                </a:solidFill>
                <a:latin typeface="Calibri"/>
                <a:ea typeface="Calibri"/>
                <a:cs typeface="Calibri"/>
                <a:sym typeface="Public Sans"/>
              </a:rPr>
              <a:t>Discoverability</a:t>
            </a:r>
          </a:p>
        </p:txBody>
      </p:sp>
      <p:sp>
        <p:nvSpPr>
          <p:cNvPr id="578" name="Google Shape;578;p60">
            <a:extLst>
              <a:ext uri="{FF2B5EF4-FFF2-40B4-BE49-F238E27FC236}">
                <a16:creationId xmlns:a16="http://schemas.microsoft.com/office/drawing/2014/main" id="{F01B60B7-DB94-6AC0-6EEB-5769BA557655}"/>
              </a:ext>
            </a:extLst>
          </p:cNvPr>
          <p:cNvSpPr txBox="1"/>
          <p:nvPr/>
        </p:nvSpPr>
        <p:spPr>
          <a:xfrm>
            <a:off x="6063433" y="352264"/>
            <a:ext cx="2106523" cy="3642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GB" sz="1800">
                <a:solidFill>
                  <a:schemeClr val="lt1"/>
                </a:solidFill>
                <a:latin typeface="Calibri"/>
                <a:ea typeface="Calibri"/>
                <a:cs typeface="Calibri"/>
                <a:sym typeface="Public Sans"/>
              </a:rPr>
              <a:t>Conceptual Model</a:t>
            </a:r>
          </a:p>
        </p:txBody>
      </p:sp>
      <p:sp>
        <p:nvSpPr>
          <p:cNvPr id="579" name="Google Shape;579;p60">
            <a:extLst>
              <a:ext uri="{FF2B5EF4-FFF2-40B4-BE49-F238E27FC236}">
                <a16:creationId xmlns:a16="http://schemas.microsoft.com/office/drawing/2014/main" id="{B3508AFF-A482-DD4F-4CA7-F39E317C38D9}"/>
              </a:ext>
            </a:extLst>
          </p:cNvPr>
          <p:cNvSpPr txBox="1"/>
          <p:nvPr/>
        </p:nvSpPr>
        <p:spPr>
          <a:xfrm>
            <a:off x="2675302" y="1978836"/>
            <a:ext cx="1440116" cy="3642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GB" sz="1800">
                <a:solidFill>
                  <a:schemeClr val="lt1"/>
                </a:solidFill>
                <a:latin typeface="Calibri"/>
                <a:ea typeface="Calibri"/>
                <a:cs typeface="Calibri"/>
                <a:sym typeface="Public Sans"/>
              </a:rPr>
              <a:t>Affordances</a:t>
            </a:r>
          </a:p>
        </p:txBody>
      </p:sp>
      <p:sp>
        <p:nvSpPr>
          <p:cNvPr id="580" name="Google Shape;580;p60">
            <a:extLst>
              <a:ext uri="{FF2B5EF4-FFF2-40B4-BE49-F238E27FC236}">
                <a16:creationId xmlns:a16="http://schemas.microsoft.com/office/drawing/2014/main" id="{452D47BB-F65F-49C0-03AC-0E076DAAD0E2}"/>
              </a:ext>
            </a:extLst>
          </p:cNvPr>
          <p:cNvSpPr txBox="1"/>
          <p:nvPr/>
        </p:nvSpPr>
        <p:spPr>
          <a:xfrm>
            <a:off x="5376606" y="1978836"/>
            <a:ext cx="1115400" cy="3642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GB" sz="1800">
                <a:solidFill>
                  <a:schemeClr val="lt1"/>
                </a:solidFill>
                <a:latin typeface="Calibri"/>
                <a:ea typeface="Calibri"/>
                <a:cs typeface="Calibri"/>
                <a:sym typeface="Public Sans"/>
              </a:rPr>
              <a:t>Signifiers</a:t>
            </a:r>
          </a:p>
        </p:txBody>
      </p:sp>
      <p:sp>
        <p:nvSpPr>
          <p:cNvPr id="581" name="Google Shape;581;p60">
            <a:extLst>
              <a:ext uri="{FF2B5EF4-FFF2-40B4-BE49-F238E27FC236}">
                <a16:creationId xmlns:a16="http://schemas.microsoft.com/office/drawing/2014/main" id="{16E085D8-BC20-12E9-F540-88731A747DEB}"/>
              </a:ext>
            </a:extLst>
          </p:cNvPr>
          <p:cNvSpPr txBox="1">
            <a:spLocks noGrp="1"/>
          </p:cNvSpPr>
          <p:nvPr>
            <p:ph type="sldNum" idx="4294967295"/>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Calibri"/>
                <a:ea typeface="Calibri"/>
                <a:cs typeface="Calibri"/>
              </a:rPr>
              <a:t>24</a:t>
            </a:fld>
            <a:endParaRPr lang="en">
              <a:latin typeface="Calibri"/>
              <a:ea typeface="Calibri"/>
              <a:cs typeface="Calibri"/>
            </a:endParaRPr>
          </a:p>
        </p:txBody>
      </p:sp>
      <p:sp>
        <p:nvSpPr>
          <p:cNvPr id="6" name="Google Shape;424;p48">
            <a:extLst>
              <a:ext uri="{FF2B5EF4-FFF2-40B4-BE49-F238E27FC236}">
                <a16:creationId xmlns:a16="http://schemas.microsoft.com/office/drawing/2014/main" id="{3661D9E8-93AE-C5DF-9377-7F7A9342F6A6}"/>
              </a:ext>
            </a:extLst>
          </p:cNvPr>
          <p:cNvSpPr txBox="1">
            <a:spLocks/>
          </p:cNvSpPr>
          <p:nvPr/>
        </p:nvSpPr>
        <p:spPr>
          <a:xfrm>
            <a:off x="197730" y="4333071"/>
            <a:ext cx="5080087" cy="5923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chemeClr val="dk1"/>
              </a:buClr>
              <a:buSzPts val="6000"/>
              <a:buFont typeface="Public Sans"/>
              <a:buNone/>
              <a:defRPr sz="6000" b="0" i="0" u="none" strike="noStrike" cap="none">
                <a:solidFill>
                  <a:schemeClr val="dk1"/>
                </a:solidFill>
                <a:latin typeface="Public Sans"/>
                <a:ea typeface="Public Sans"/>
                <a:cs typeface="Public Sans"/>
                <a:sym typeface="Public Sans"/>
              </a:defRPr>
            </a:lvl1pPr>
            <a:lvl2pPr marR="0" lvl="1"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2pPr>
            <a:lvl3pPr marR="0" lvl="2"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3pPr>
            <a:lvl4pPr marR="0" lvl="3"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4pPr>
            <a:lvl5pPr marR="0" lvl="4"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5pPr>
            <a:lvl6pPr marR="0" lvl="5"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6pPr>
            <a:lvl7pPr marR="0" lvl="6"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7pPr>
            <a:lvl8pPr marR="0" lvl="7"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8pPr>
            <a:lvl9pPr marR="0" lvl="8"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9pPr>
          </a:lstStyle>
          <a:p>
            <a:pPr>
              <a:lnSpc>
                <a:spcPct val="80000"/>
              </a:lnSpc>
            </a:pPr>
            <a:r>
              <a:rPr lang="en" sz="3000">
                <a:solidFill>
                  <a:schemeClr val="bg1"/>
                </a:solidFill>
                <a:latin typeface="Calibri"/>
                <a:ea typeface="Calibri"/>
                <a:cs typeface="Calibri"/>
              </a:rPr>
              <a:t>7 design principles</a:t>
            </a:r>
            <a:endParaRPr lang="en-US" sz="3000">
              <a:latin typeface="Calibri"/>
              <a:ea typeface="Calibri"/>
              <a:cs typeface="Calibri"/>
            </a:endParaRPr>
          </a:p>
        </p:txBody>
      </p:sp>
    </p:spTree>
    <p:extLst>
      <p:ext uri="{BB962C8B-B14F-4D97-AF65-F5344CB8AC3E}">
        <p14:creationId xmlns:p14="http://schemas.microsoft.com/office/powerpoint/2010/main" val="3113078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2">
          <a:extLst>
            <a:ext uri="{FF2B5EF4-FFF2-40B4-BE49-F238E27FC236}">
              <a16:creationId xmlns:a16="http://schemas.microsoft.com/office/drawing/2014/main" id="{47FFC12E-3D42-055E-E7BD-699BE546B472}"/>
            </a:ext>
          </a:extLst>
        </p:cNvPr>
        <p:cNvGrpSpPr/>
        <p:nvPr/>
      </p:nvGrpSpPr>
      <p:grpSpPr>
        <a:xfrm>
          <a:off x="0" y="0"/>
          <a:ext cx="0" cy="0"/>
          <a:chOff x="0" y="0"/>
          <a:chExt cx="0" cy="0"/>
        </a:xfrm>
      </p:grpSpPr>
      <p:sp>
        <p:nvSpPr>
          <p:cNvPr id="564" name="Google Shape;564;p60">
            <a:extLst>
              <a:ext uri="{FF2B5EF4-FFF2-40B4-BE49-F238E27FC236}">
                <a16:creationId xmlns:a16="http://schemas.microsoft.com/office/drawing/2014/main" id="{8832100B-6A98-5196-7723-D47D3176B9CC}"/>
              </a:ext>
            </a:extLst>
          </p:cNvPr>
          <p:cNvSpPr txBox="1">
            <a:spLocks noGrp="1"/>
          </p:cNvSpPr>
          <p:nvPr>
            <p:ph type="body" idx="4294967295"/>
          </p:nvPr>
        </p:nvSpPr>
        <p:spPr>
          <a:xfrm>
            <a:off x="5993850" y="4707300"/>
            <a:ext cx="2921700" cy="4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alibri"/>
                <a:ea typeface="Calibri"/>
                <a:cs typeface="Calibri"/>
              </a:rPr>
              <a:t>Page #</a:t>
            </a:r>
          </a:p>
        </p:txBody>
      </p:sp>
      <p:sp>
        <p:nvSpPr>
          <p:cNvPr id="566" name="Google Shape;566;p60">
            <a:extLst>
              <a:ext uri="{FF2B5EF4-FFF2-40B4-BE49-F238E27FC236}">
                <a16:creationId xmlns:a16="http://schemas.microsoft.com/office/drawing/2014/main" id="{8FAE8B16-F84A-EDEC-9EE3-BAB364D7B57C}"/>
              </a:ext>
            </a:extLst>
          </p:cNvPr>
          <p:cNvSpPr/>
          <p:nvPr/>
        </p:nvSpPr>
        <p:spPr>
          <a:xfrm>
            <a:off x="860261" y="701792"/>
            <a:ext cx="2483977" cy="1134300"/>
          </a:xfrm>
          <a:prstGeom prst="roundRect">
            <a:avLst>
              <a:gd name="adj" fmla="val 7166"/>
            </a:avLst>
          </a:prstGeom>
          <a:solidFill>
            <a:schemeClr val="dk2"/>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Users can see what actions are possible</a:t>
            </a:r>
          </a:p>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Current state of device is clearly visible</a:t>
            </a:r>
          </a:p>
        </p:txBody>
      </p:sp>
      <p:sp>
        <p:nvSpPr>
          <p:cNvPr id="567" name="Google Shape;567;p60">
            <a:extLst>
              <a:ext uri="{FF2B5EF4-FFF2-40B4-BE49-F238E27FC236}">
                <a16:creationId xmlns:a16="http://schemas.microsoft.com/office/drawing/2014/main" id="{CBC34117-C659-1E4A-28B0-8F8FCBB0E857}"/>
              </a:ext>
            </a:extLst>
          </p:cNvPr>
          <p:cNvSpPr/>
          <p:nvPr/>
        </p:nvSpPr>
        <p:spPr>
          <a:xfrm>
            <a:off x="5934306" y="711166"/>
            <a:ext cx="2364776" cy="1124926"/>
          </a:xfrm>
          <a:prstGeom prst="roundRect">
            <a:avLst>
              <a:gd name="adj" fmla="val 7166"/>
            </a:avLst>
          </a:prstGeom>
          <a:solidFill>
            <a:schemeClr val="accent2"/>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Design shows how system works</a:t>
            </a:r>
          </a:p>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Relationship between actions/results is clear</a:t>
            </a:r>
          </a:p>
        </p:txBody>
      </p:sp>
      <p:sp>
        <p:nvSpPr>
          <p:cNvPr id="568" name="Google Shape;568;p60">
            <a:extLst>
              <a:ext uri="{FF2B5EF4-FFF2-40B4-BE49-F238E27FC236}">
                <a16:creationId xmlns:a16="http://schemas.microsoft.com/office/drawing/2014/main" id="{8EC6876E-6EA8-39DB-21EB-385ECAC372CE}"/>
              </a:ext>
            </a:extLst>
          </p:cNvPr>
          <p:cNvSpPr/>
          <p:nvPr/>
        </p:nvSpPr>
        <p:spPr>
          <a:xfrm>
            <a:off x="3458807" y="711167"/>
            <a:ext cx="2364776" cy="1124926"/>
          </a:xfrm>
          <a:prstGeom prst="roundRect">
            <a:avLst>
              <a:gd name="adj" fmla="val 7166"/>
            </a:avLst>
          </a:prstGeom>
          <a:solidFill>
            <a:schemeClr val="accent1"/>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sz="1300">
                <a:solidFill>
                  <a:schemeClr val="dk1"/>
                </a:solidFill>
                <a:latin typeface="Calibri"/>
                <a:ea typeface="Calibri"/>
                <a:cs typeface="Calibri"/>
                <a:sym typeface="Public Sans"/>
              </a:rPr>
              <a:t>Actions provide clear responses</a:t>
            </a:r>
          </a:p>
          <a:p>
            <a:pPr marL="457200" lvl="0" indent="-292100" algn="l" rtl="0">
              <a:lnSpc>
                <a:spcPct val="115000"/>
              </a:lnSpc>
              <a:spcBef>
                <a:spcPts val="0"/>
              </a:spcBef>
              <a:spcAft>
                <a:spcPts val="0"/>
              </a:spcAft>
              <a:buClr>
                <a:schemeClr val="dk1"/>
              </a:buClr>
              <a:buSzPts val="1000"/>
              <a:buFont typeface="Public Sans"/>
              <a:buChar char="●"/>
            </a:pPr>
            <a:r>
              <a:rPr lang="en-GB" sz="1300">
                <a:solidFill>
                  <a:schemeClr val="dk1"/>
                </a:solidFill>
                <a:latin typeface="Calibri"/>
                <a:ea typeface="Calibri"/>
                <a:cs typeface="Calibri"/>
                <a:sym typeface="Public Sans"/>
              </a:rPr>
              <a:t>System State changes clearly communicated</a:t>
            </a:r>
          </a:p>
        </p:txBody>
      </p:sp>
      <p:sp>
        <p:nvSpPr>
          <p:cNvPr id="569" name="Google Shape;569;p60">
            <a:extLst>
              <a:ext uri="{FF2B5EF4-FFF2-40B4-BE49-F238E27FC236}">
                <a16:creationId xmlns:a16="http://schemas.microsoft.com/office/drawing/2014/main" id="{362E68A3-5A83-BD53-95F3-A495218FA7F2}"/>
              </a:ext>
            </a:extLst>
          </p:cNvPr>
          <p:cNvSpPr/>
          <p:nvPr/>
        </p:nvSpPr>
        <p:spPr>
          <a:xfrm>
            <a:off x="860068" y="2211003"/>
            <a:ext cx="2484363" cy="1164395"/>
          </a:xfrm>
          <a:prstGeom prst="roundRect">
            <a:avLst>
              <a:gd name="adj" fmla="val 7166"/>
            </a:avLst>
          </a:prstGeom>
          <a:solidFill>
            <a:schemeClr val="lt2"/>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Physical Characteristics suggest proper usage</a:t>
            </a:r>
          </a:p>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Design enables intended actions naturally</a:t>
            </a:r>
          </a:p>
        </p:txBody>
      </p:sp>
      <p:sp>
        <p:nvSpPr>
          <p:cNvPr id="570" name="Google Shape;570;p60">
            <a:extLst>
              <a:ext uri="{FF2B5EF4-FFF2-40B4-BE49-F238E27FC236}">
                <a16:creationId xmlns:a16="http://schemas.microsoft.com/office/drawing/2014/main" id="{4A37234C-456D-2178-9512-CB0CF2DDE721}"/>
              </a:ext>
            </a:extLst>
          </p:cNvPr>
          <p:cNvSpPr/>
          <p:nvPr/>
        </p:nvSpPr>
        <p:spPr>
          <a:xfrm>
            <a:off x="3458807" y="2211003"/>
            <a:ext cx="2364776" cy="1164395"/>
          </a:xfrm>
          <a:prstGeom prst="roundRect">
            <a:avLst>
              <a:gd name="adj" fmla="val 7166"/>
            </a:avLst>
          </a:prstGeom>
          <a:solidFill>
            <a:schemeClr val="dk2"/>
          </a:solidFill>
          <a:ln>
            <a:noFill/>
          </a:ln>
        </p:spPr>
        <p:txBody>
          <a:bodyPr spcFirstLastPara="1" wrap="square" lIns="91425" tIns="91425" rIns="91425" bIns="91425" anchor="ctr" anchorCtr="0">
            <a:normAutofit fontScale="92500"/>
          </a:bodyPr>
          <a:lstStyle/>
          <a:p>
            <a:pPr marL="457200" lvl="0" indent="-292100" algn="l" rtl="0">
              <a:lnSpc>
                <a:spcPct val="115000"/>
              </a:lnSpc>
              <a:spcBef>
                <a:spcPts val="0"/>
              </a:spcBef>
              <a:spcAft>
                <a:spcPts val="0"/>
              </a:spcAft>
              <a:buClr>
                <a:schemeClr val="dk1"/>
              </a:buClr>
              <a:buSzPts val="1000"/>
              <a:buFont typeface="Public Sans"/>
              <a:buChar char="●"/>
            </a:pPr>
            <a:r>
              <a:rPr lang="en-GB" sz="1300">
                <a:solidFill>
                  <a:schemeClr val="dk1"/>
                </a:solidFill>
                <a:latin typeface="Calibri"/>
                <a:ea typeface="Calibri"/>
                <a:cs typeface="Calibri"/>
                <a:sym typeface="Public Sans"/>
              </a:rPr>
              <a:t>Clear indicators show where action is possible</a:t>
            </a:r>
          </a:p>
          <a:p>
            <a:pPr marL="457200" lvl="0" indent="-292100" algn="l" rtl="0">
              <a:lnSpc>
                <a:spcPct val="115000"/>
              </a:lnSpc>
              <a:spcBef>
                <a:spcPts val="0"/>
              </a:spcBef>
              <a:spcAft>
                <a:spcPts val="0"/>
              </a:spcAft>
              <a:buClr>
                <a:schemeClr val="dk1"/>
              </a:buClr>
              <a:buSzPts val="1000"/>
              <a:buFont typeface="Public Sans"/>
              <a:buChar char="●"/>
            </a:pPr>
            <a:r>
              <a:rPr lang="en-GB" sz="1300">
                <a:solidFill>
                  <a:schemeClr val="dk1"/>
                </a:solidFill>
                <a:latin typeface="Calibri"/>
                <a:ea typeface="Calibri"/>
                <a:cs typeface="Calibri"/>
                <a:sym typeface="Public Sans"/>
              </a:rPr>
              <a:t>Visual cues communicate available interactions </a:t>
            </a:r>
          </a:p>
        </p:txBody>
      </p:sp>
      <p:sp>
        <p:nvSpPr>
          <p:cNvPr id="576" name="Google Shape;576;p60">
            <a:extLst>
              <a:ext uri="{FF2B5EF4-FFF2-40B4-BE49-F238E27FC236}">
                <a16:creationId xmlns:a16="http://schemas.microsoft.com/office/drawing/2014/main" id="{A6050D1F-92C3-13CD-3081-201F329D5E51}"/>
              </a:ext>
            </a:extLst>
          </p:cNvPr>
          <p:cNvSpPr txBox="1"/>
          <p:nvPr/>
        </p:nvSpPr>
        <p:spPr>
          <a:xfrm>
            <a:off x="4055326" y="349903"/>
            <a:ext cx="1171739" cy="368923"/>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GB" sz="1800">
                <a:solidFill>
                  <a:schemeClr val="lt1"/>
                </a:solidFill>
                <a:latin typeface="Calibri"/>
                <a:ea typeface="Calibri"/>
                <a:cs typeface="Calibri"/>
                <a:sym typeface="Public Sans"/>
              </a:rPr>
              <a:t>Feedback</a:t>
            </a:r>
          </a:p>
        </p:txBody>
      </p:sp>
      <p:sp>
        <p:nvSpPr>
          <p:cNvPr id="577" name="Google Shape;577;p60">
            <a:extLst>
              <a:ext uri="{FF2B5EF4-FFF2-40B4-BE49-F238E27FC236}">
                <a16:creationId xmlns:a16="http://schemas.microsoft.com/office/drawing/2014/main" id="{D49FA642-9809-4369-5E0E-69A0FEA9EE45}"/>
              </a:ext>
            </a:extLst>
          </p:cNvPr>
          <p:cNvSpPr txBox="1"/>
          <p:nvPr/>
        </p:nvSpPr>
        <p:spPr>
          <a:xfrm>
            <a:off x="1315802" y="337564"/>
            <a:ext cx="1572894" cy="3936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GB" sz="1800">
                <a:solidFill>
                  <a:schemeClr val="lt1"/>
                </a:solidFill>
                <a:latin typeface="Calibri"/>
                <a:ea typeface="Calibri"/>
                <a:cs typeface="Calibri"/>
                <a:sym typeface="Public Sans"/>
              </a:rPr>
              <a:t>Discoverability</a:t>
            </a:r>
          </a:p>
        </p:txBody>
      </p:sp>
      <p:sp>
        <p:nvSpPr>
          <p:cNvPr id="578" name="Google Shape;578;p60">
            <a:extLst>
              <a:ext uri="{FF2B5EF4-FFF2-40B4-BE49-F238E27FC236}">
                <a16:creationId xmlns:a16="http://schemas.microsoft.com/office/drawing/2014/main" id="{811E0097-5A7D-2AE9-9E08-D2477AA0EEC6}"/>
              </a:ext>
            </a:extLst>
          </p:cNvPr>
          <p:cNvSpPr txBox="1"/>
          <p:nvPr/>
        </p:nvSpPr>
        <p:spPr>
          <a:xfrm>
            <a:off x="6063433" y="352264"/>
            <a:ext cx="2106523" cy="3642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GB" sz="1800">
                <a:solidFill>
                  <a:schemeClr val="lt1"/>
                </a:solidFill>
                <a:latin typeface="Calibri"/>
                <a:ea typeface="Calibri"/>
                <a:cs typeface="Calibri"/>
                <a:sym typeface="Public Sans"/>
              </a:rPr>
              <a:t>Conceptual Model</a:t>
            </a:r>
          </a:p>
        </p:txBody>
      </p:sp>
      <p:sp>
        <p:nvSpPr>
          <p:cNvPr id="579" name="Google Shape;579;p60">
            <a:extLst>
              <a:ext uri="{FF2B5EF4-FFF2-40B4-BE49-F238E27FC236}">
                <a16:creationId xmlns:a16="http://schemas.microsoft.com/office/drawing/2014/main" id="{45F8046F-8C6B-AE75-84B9-F17220CA8530}"/>
              </a:ext>
            </a:extLst>
          </p:cNvPr>
          <p:cNvSpPr txBox="1"/>
          <p:nvPr/>
        </p:nvSpPr>
        <p:spPr>
          <a:xfrm>
            <a:off x="1382191" y="1902336"/>
            <a:ext cx="1440116" cy="3642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GB" sz="1800">
                <a:solidFill>
                  <a:schemeClr val="lt1"/>
                </a:solidFill>
                <a:latin typeface="Calibri"/>
                <a:ea typeface="Calibri"/>
                <a:cs typeface="Calibri"/>
                <a:sym typeface="Public Sans"/>
              </a:rPr>
              <a:t>Affordances</a:t>
            </a:r>
          </a:p>
        </p:txBody>
      </p:sp>
      <p:sp>
        <p:nvSpPr>
          <p:cNvPr id="580" name="Google Shape;580;p60">
            <a:extLst>
              <a:ext uri="{FF2B5EF4-FFF2-40B4-BE49-F238E27FC236}">
                <a16:creationId xmlns:a16="http://schemas.microsoft.com/office/drawing/2014/main" id="{7A85DEF3-C27B-5B74-9563-FF79D0C0F340}"/>
              </a:ext>
            </a:extLst>
          </p:cNvPr>
          <p:cNvSpPr txBox="1"/>
          <p:nvPr/>
        </p:nvSpPr>
        <p:spPr>
          <a:xfrm>
            <a:off x="4083495" y="1902336"/>
            <a:ext cx="1115400" cy="3642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GB" sz="1800">
                <a:solidFill>
                  <a:schemeClr val="lt1"/>
                </a:solidFill>
                <a:latin typeface="Calibri"/>
                <a:ea typeface="Calibri"/>
                <a:cs typeface="Calibri"/>
                <a:sym typeface="Public Sans"/>
              </a:rPr>
              <a:t>Signifiers</a:t>
            </a:r>
          </a:p>
        </p:txBody>
      </p:sp>
      <p:sp>
        <p:nvSpPr>
          <p:cNvPr id="581" name="Google Shape;581;p60">
            <a:extLst>
              <a:ext uri="{FF2B5EF4-FFF2-40B4-BE49-F238E27FC236}">
                <a16:creationId xmlns:a16="http://schemas.microsoft.com/office/drawing/2014/main" id="{A5A51CF1-AAEE-5182-34B2-E4A7A9FF247E}"/>
              </a:ext>
            </a:extLst>
          </p:cNvPr>
          <p:cNvSpPr txBox="1">
            <a:spLocks noGrp="1"/>
          </p:cNvSpPr>
          <p:nvPr>
            <p:ph type="sldNum" idx="4294967295"/>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Calibri"/>
                <a:ea typeface="Calibri"/>
                <a:cs typeface="Calibri"/>
              </a:rPr>
              <a:t>25</a:t>
            </a:fld>
            <a:endParaRPr lang="en">
              <a:latin typeface="Calibri"/>
              <a:ea typeface="Calibri"/>
              <a:cs typeface="Calibri"/>
            </a:endParaRPr>
          </a:p>
        </p:txBody>
      </p:sp>
      <p:sp>
        <p:nvSpPr>
          <p:cNvPr id="6" name="Google Shape;424;p48">
            <a:extLst>
              <a:ext uri="{FF2B5EF4-FFF2-40B4-BE49-F238E27FC236}">
                <a16:creationId xmlns:a16="http://schemas.microsoft.com/office/drawing/2014/main" id="{8D9BA429-FA5B-99BD-F24B-E65FDA09894E}"/>
              </a:ext>
            </a:extLst>
          </p:cNvPr>
          <p:cNvSpPr txBox="1">
            <a:spLocks/>
          </p:cNvSpPr>
          <p:nvPr/>
        </p:nvSpPr>
        <p:spPr>
          <a:xfrm>
            <a:off x="197730" y="4333071"/>
            <a:ext cx="5080087" cy="5923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chemeClr val="dk1"/>
              </a:buClr>
              <a:buSzPts val="6000"/>
              <a:buFont typeface="Public Sans"/>
              <a:buNone/>
              <a:defRPr sz="6000" b="0" i="0" u="none" strike="noStrike" cap="none">
                <a:solidFill>
                  <a:schemeClr val="dk1"/>
                </a:solidFill>
                <a:latin typeface="Public Sans"/>
                <a:ea typeface="Public Sans"/>
                <a:cs typeface="Public Sans"/>
                <a:sym typeface="Public Sans"/>
              </a:defRPr>
            </a:lvl1pPr>
            <a:lvl2pPr marR="0" lvl="1"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2pPr>
            <a:lvl3pPr marR="0" lvl="2"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3pPr>
            <a:lvl4pPr marR="0" lvl="3"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4pPr>
            <a:lvl5pPr marR="0" lvl="4"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5pPr>
            <a:lvl6pPr marR="0" lvl="5"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6pPr>
            <a:lvl7pPr marR="0" lvl="6"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7pPr>
            <a:lvl8pPr marR="0" lvl="7"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8pPr>
            <a:lvl9pPr marR="0" lvl="8"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9pPr>
          </a:lstStyle>
          <a:p>
            <a:pPr>
              <a:lnSpc>
                <a:spcPct val="80000"/>
              </a:lnSpc>
            </a:pPr>
            <a:r>
              <a:rPr lang="en" sz="3000">
                <a:solidFill>
                  <a:schemeClr val="bg1"/>
                </a:solidFill>
                <a:latin typeface="Calibri"/>
                <a:ea typeface="Calibri"/>
                <a:cs typeface="Calibri"/>
              </a:rPr>
              <a:t>7 design principles</a:t>
            </a:r>
            <a:endParaRPr lang="en-US" sz="3000">
              <a:latin typeface="Calibri"/>
              <a:ea typeface="Calibri"/>
              <a:cs typeface="Calibri"/>
            </a:endParaRPr>
          </a:p>
        </p:txBody>
      </p:sp>
      <p:sp>
        <p:nvSpPr>
          <p:cNvPr id="3" name="Google Shape;580;p60">
            <a:extLst>
              <a:ext uri="{FF2B5EF4-FFF2-40B4-BE49-F238E27FC236}">
                <a16:creationId xmlns:a16="http://schemas.microsoft.com/office/drawing/2014/main" id="{54000FE4-2984-8400-C436-129CB3FB13C5}"/>
              </a:ext>
            </a:extLst>
          </p:cNvPr>
          <p:cNvSpPr txBox="1"/>
          <p:nvPr/>
        </p:nvSpPr>
        <p:spPr>
          <a:xfrm>
            <a:off x="6558994" y="1902336"/>
            <a:ext cx="1115400" cy="3642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GB" sz="1800">
                <a:solidFill>
                  <a:schemeClr val="lt1"/>
                </a:solidFill>
                <a:latin typeface="Calibri"/>
                <a:ea typeface="Calibri"/>
                <a:cs typeface="Calibri"/>
                <a:sym typeface="Public Sans"/>
              </a:rPr>
              <a:t>Mappings</a:t>
            </a:r>
          </a:p>
        </p:txBody>
      </p:sp>
      <p:sp>
        <p:nvSpPr>
          <p:cNvPr id="4" name="Google Shape;569;p60">
            <a:extLst>
              <a:ext uri="{FF2B5EF4-FFF2-40B4-BE49-F238E27FC236}">
                <a16:creationId xmlns:a16="http://schemas.microsoft.com/office/drawing/2014/main" id="{D0C4FFF2-7885-81D7-AF98-A70F422E9848}"/>
              </a:ext>
            </a:extLst>
          </p:cNvPr>
          <p:cNvSpPr/>
          <p:nvPr/>
        </p:nvSpPr>
        <p:spPr>
          <a:xfrm>
            <a:off x="5934306" y="2211001"/>
            <a:ext cx="3047142" cy="1500387"/>
          </a:xfrm>
          <a:prstGeom prst="roundRect">
            <a:avLst>
              <a:gd name="adj" fmla="val 7166"/>
            </a:avLst>
          </a:prstGeom>
          <a:solidFill>
            <a:schemeClr val="accent6"/>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sz="1500">
                <a:solidFill>
                  <a:schemeClr val="dk1"/>
                </a:solidFill>
                <a:latin typeface="Calibri"/>
                <a:ea typeface="Calibri"/>
                <a:cs typeface="Calibri"/>
                <a:sym typeface="Public Sans"/>
              </a:rPr>
              <a:t>Controls </a:t>
            </a:r>
            <a:r>
              <a:rPr lang="en-GB" sz="1500" b="1">
                <a:solidFill>
                  <a:schemeClr val="bg1"/>
                </a:solidFill>
                <a:latin typeface="Calibri"/>
                <a:ea typeface="Calibri"/>
                <a:cs typeface="Calibri"/>
                <a:sym typeface="Public Sans"/>
              </a:rPr>
              <a:t>logically relate to their actions </a:t>
            </a:r>
          </a:p>
          <a:p>
            <a:pPr marL="457200" lvl="0" indent="-292100" algn="l" rtl="0">
              <a:lnSpc>
                <a:spcPct val="115000"/>
              </a:lnSpc>
              <a:spcBef>
                <a:spcPts val="0"/>
              </a:spcBef>
              <a:spcAft>
                <a:spcPts val="0"/>
              </a:spcAft>
              <a:buClr>
                <a:schemeClr val="dk1"/>
              </a:buClr>
              <a:buSzPts val="1000"/>
              <a:buFont typeface="Public Sans"/>
              <a:buChar char="●"/>
            </a:pPr>
            <a:r>
              <a:rPr lang="en-GB" sz="1500">
                <a:solidFill>
                  <a:schemeClr val="dk1"/>
                </a:solidFill>
                <a:latin typeface="Calibri"/>
                <a:ea typeface="Calibri"/>
                <a:cs typeface="Calibri"/>
                <a:sym typeface="Public Sans"/>
              </a:rPr>
              <a:t>Spatial layout </a:t>
            </a:r>
            <a:r>
              <a:rPr lang="en-GB" sz="1500" b="1">
                <a:solidFill>
                  <a:schemeClr val="bg1"/>
                </a:solidFill>
                <a:latin typeface="Calibri"/>
                <a:ea typeface="Calibri"/>
                <a:cs typeface="Calibri"/>
                <a:sym typeface="Public Sans"/>
              </a:rPr>
              <a:t>matches real world relationships</a:t>
            </a:r>
          </a:p>
        </p:txBody>
      </p:sp>
    </p:spTree>
    <p:extLst>
      <p:ext uri="{BB962C8B-B14F-4D97-AF65-F5344CB8AC3E}">
        <p14:creationId xmlns:p14="http://schemas.microsoft.com/office/powerpoint/2010/main" val="77847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2">
          <a:extLst>
            <a:ext uri="{FF2B5EF4-FFF2-40B4-BE49-F238E27FC236}">
              <a16:creationId xmlns:a16="http://schemas.microsoft.com/office/drawing/2014/main" id="{46EFBA44-B527-9C0E-4E1B-2A7053300E8A}"/>
            </a:ext>
          </a:extLst>
        </p:cNvPr>
        <p:cNvGrpSpPr/>
        <p:nvPr/>
      </p:nvGrpSpPr>
      <p:grpSpPr>
        <a:xfrm>
          <a:off x="0" y="0"/>
          <a:ext cx="0" cy="0"/>
          <a:chOff x="0" y="0"/>
          <a:chExt cx="0" cy="0"/>
        </a:xfrm>
      </p:grpSpPr>
      <p:sp>
        <p:nvSpPr>
          <p:cNvPr id="564" name="Google Shape;564;p60">
            <a:extLst>
              <a:ext uri="{FF2B5EF4-FFF2-40B4-BE49-F238E27FC236}">
                <a16:creationId xmlns:a16="http://schemas.microsoft.com/office/drawing/2014/main" id="{39AC8078-6D4B-2BED-7C2E-35C1E444B652}"/>
              </a:ext>
            </a:extLst>
          </p:cNvPr>
          <p:cNvSpPr txBox="1">
            <a:spLocks noGrp="1"/>
          </p:cNvSpPr>
          <p:nvPr>
            <p:ph type="body" idx="4294967295"/>
          </p:nvPr>
        </p:nvSpPr>
        <p:spPr>
          <a:xfrm>
            <a:off x="5993850" y="4707300"/>
            <a:ext cx="2921700" cy="4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alibri"/>
                <a:ea typeface="Calibri"/>
                <a:cs typeface="Calibri"/>
              </a:rPr>
              <a:t>Page #</a:t>
            </a:r>
          </a:p>
        </p:txBody>
      </p:sp>
      <p:sp>
        <p:nvSpPr>
          <p:cNvPr id="566" name="Google Shape;566;p60">
            <a:extLst>
              <a:ext uri="{FF2B5EF4-FFF2-40B4-BE49-F238E27FC236}">
                <a16:creationId xmlns:a16="http://schemas.microsoft.com/office/drawing/2014/main" id="{71DABE47-56C5-9699-2321-3BF4CDB6E04E}"/>
              </a:ext>
            </a:extLst>
          </p:cNvPr>
          <p:cNvSpPr/>
          <p:nvPr/>
        </p:nvSpPr>
        <p:spPr>
          <a:xfrm>
            <a:off x="860261" y="701792"/>
            <a:ext cx="2483977" cy="1134300"/>
          </a:xfrm>
          <a:prstGeom prst="roundRect">
            <a:avLst>
              <a:gd name="adj" fmla="val 7166"/>
            </a:avLst>
          </a:prstGeom>
          <a:solidFill>
            <a:schemeClr val="dk2"/>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Users can see what actions are possible</a:t>
            </a:r>
          </a:p>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Current state of device is clearly visible</a:t>
            </a:r>
          </a:p>
        </p:txBody>
      </p:sp>
      <p:sp>
        <p:nvSpPr>
          <p:cNvPr id="567" name="Google Shape;567;p60">
            <a:extLst>
              <a:ext uri="{FF2B5EF4-FFF2-40B4-BE49-F238E27FC236}">
                <a16:creationId xmlns:a16="http://schemas.microsoft.com/office/drawing/2014/main" id="{4FE2EC71-9219-15C1-39B6-AFAD2EEDF602}"/>
              </a:ext>
            </a:extLst>
          </p:cNvPr>
          <p:cNvSpPr/>
          <p:nvPr/>
        </p:nvSpPr>
        <p:spPr>
          <a:xfrm>
            <a:off x="5934306" y="711166"/>
            <a:ext cx="2364776" cy="1124926"/>
          </a:xfrm>
          <a:prstGeom prst="roundRect">
            <a:avLst>
              <a:gd name="adj" fmla="val 7166"/>
            </a:avLst>
          </a:prstGeom>
          <a:solidFill>
            <a:schemeClr val="accent2"/>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Design shows how system works</a:t>
            </a:r>
          </a:p>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Relationship between actions/results is clear</a:t>
            </a:r>
          </a:p>
        </p:txBody>
      </p:sp>
      <p:sp>
        <p:nvSpPr>
          <p:cNvPr id="568" name="Google Shape;568;p60">
            <a:extLst>
              <a:ext uri="{FF2B5EF4-FFF2-40B4-BE49-F238E27FC236}">
                <a16:creationId xmlns:a16="http://schemas.microsoft.com/office/drawing/2014/main" id="{49ED1ACF-562B-808C-0F47-23C36458392C}"/>
              </a:ext>
            </a:extLst>
          </p:cNvPr>
          <p:cNvSpPr/>
          <p:nvPr/>
        </p:nvSpPr>
        <p:spPr>
          <a:xfrm>
            <a:off x="3458807" y="711167"/>
            <a:ext cx="2364776" cy="1124926"/>
          </a:xfrm>
          <a:prstGeom prst="roundRect">
            <a:avLst>
              <a:gd name="adj" fmla="val 7166"/>
            </a:avLst>
          </a:prstGeom>
          <a:solidFill>
            <a:schemeClr val="accent1"/>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sz="1300">
                <a:solidFill>
                  <a:schemeClr val="dk1"/>
                </a:solidFill>
                <a:latin typeface="Calibri"/>
                <a:ea typeface="Calibri"/>
                <a:cs typeface="Calibri"/>
                <a:sym typeface="Public Sans"/>
              </a:rPr>
              <a:t>Actions provide clear responses</a:t>
            </a:r>
          </a:p>
          <a:p>
            <a:pPr marL="457200" lvl="0" indent="-292100" algn="l" rtl="0">
              <a:lnSpc>
                <a:spcPct val="115000"/>
              </a:lnSpc>
              <a:spcBef>
                <a:spcPts val="0"/>
              </a:spcBef>
              <a:spcAft>
                <a:spcPts val="0"/>
              </a:spcAft>
              <a:buClr>
                <a:schemeClr val="dk1"/>
              </a:buClr>
              <a:buSzPts val="1000"/>
              <a:buFont typeface="Public Sans"/>
              <a:buChar char="●"/>
            </a:pPr>
            <a:r>
              <a:rPr lang="en-GB" sz="1300">
                <a:solidFill>
                  <a:schemeClr val="dk1"/>
                </a:solidFill>
                <a:latin typeface="Calibri"/>
                <a:ea typeface="Calibri"/>
                <a:cs typeface="Calibri"/>
                <a:sym typeface="Public Sans"/>
              </a:rPr>
              <a:t>System State changes clearly communicated</a:t>
            </a:r>
          </a:p>
        </p:txBody>
      </p:sp>
      <p:sp>
        <p:nvSpPr>
          <p:cNvPr id="569" name="Google Shape;569;p60">
            <a:extLst>
              <a:ext uri="{FF2B5EF4-FFF2-40B4-BE49-F238E27FC236}">
                <a16:creationId xmlns:a16="http://schemas.microsoft.com/office/drawing/2014/main" id="{84F362F0-F0A4-E8D2-B469-3F29C27CD063}"/>
              </a:ext>
            </a:extLst>
          </p:cNvPr>
          <p:cNvSpPr/>
          <p:nvPr/>
        </p:nvSpPr>
        <p:spPr>
          <a:xfrm>
            <a:off x="860068" y="2211003"/>
            <a:ext cx="2484363" cy="1164395"/>
          </a:xfrm>
          <a:prstGeom prst="roundRect">
            <a:avLst>
              <a:gd name="adj" fmla="val 7166"/>
            </a:avLst>
          </a:prstGeom>
          <a:solidFill>
            <a:schemeClr val="lt2"/>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Physical Characteristics suggest proper usage</a:t>
            </a:r>
          </a:p>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Design enables intended actions naturally</a:t>
            </a:r>
          </a:p>
        </p:txBody>
      </p:sp>
      <p:sp>
        <p:nvSpPr>
          <p:cNvPr id="570" name="Google Shape;570;p60">
            <a:extLst>
              <a:ext uri="{FF2B5EF4-FFF2-40B4-BE49-F238E27FC236}">
                <a16:creationId xmlns:a16="http://schemas.microsoft.com/office/drawing/2014/main" id="{504124A3-2E30-2CB9-D91A-E87C4D94E711}"/>
              </a:ext>
            </a:extLst>
          </p:cNvPr>
          <p:cNvSpPr/>
          <p:nvPr/>
        </p:nvSpPr>
        <p:spPr>
          <a:xfrm>
            <a:off x="3458807" y="2211003"/>
            <a:ext cx="2364776" cy="1164395"/>
          </a:xfrm>
          <a:prstGeom prst="roundRect">
            <a:avLst>
              <a:gd name="adj" fmla="val 7166"/>
            </a:avLst>
          </a:prstGeom>
          <a:solidFill>
            <a:schemeClr val="dk2"/>
          </a:solidFill>
          <a:ln>
            <a:noFill/>
          </a:ln>
        </p:spPr>
        <p:txBody>
          <a:bodyPr spcFirstLastPara="1" wrap="square" lIns="91425" tIns="91425" rIns="91425" bIns="91425" anchor="ctr" anchorCtr="0">
            <a:normAutofit fontScale="92500"/>
          </a:bodyPr>
          <a:lstStyle/>
          <a:p>
            <a:pPr marL="457200" lvl="0" indent="-292100" algn="l" rtl="0">
              <a:lnSpc>
                <a:spcPct val="115000"/>
              </a:lnSpc>
              <a:spcBef>
                <a:spcPts val="0"/>
              </a:spcBef>
              <a:spcAft>
                <a:spcPts val="0"/>
              </a:spcAft>
              <a:buClr>
                <a:schemeClr val="dk1"/>
              </a:buClr>
              <a:buSzPts val="1000"/>
              <a:buFont typeface="Public Sans"/>
              <a:buChar char="●"/>
            </a:pPr>
            <a:r>
              <a:rPr lang="en-GB" sz="1300">
                <a:solidFill>
                  <a:schemeClr val="dk1"/>
                </a:solidFill>
                <a:latin typeface="Calibri"/>
                <a:ea typeface="Calibri"/>
                <a:cs typeface="Calibri"/>
                <a:sym typeface="Public Sans"/>
              </a:rPr>
              <a:t>Clear indicators show where action is possible</a:t>
            </a:r>
          </a:p>
          <a:p>
            <a:pPr marL="457200" lvl="0" indent="-292100" algn="l" rtl="0">
              <a:lnSpc>
                <a:spcPct val="115000"/>
              </a:lnSpc>
              <a:spcBef>
                <a:spcPts val="0"/>
              </a:spcBef>
              <a:spcAft>
                <a:spcPts val="0"/>
              </a:spcAft>
              <a:buClr>
                <a:schemeClr val="dk1"/>
              </a:buClr>
              <a:buSzPts val="1000"/>
              <a:buFont typeface="Public Sans"/>
              <a:buChar char="●"/>
            </a:pPr>
            <a:r>
              <a:rPr lang="en-GB" sz="1300">
                <a:solidFill>
                  <a:schemeClr val="dk1"/>
                </a:solidFill>
                <a:latin typeface="Calibri"/>
                <a:ea typeface="Calibri"/>
                <a:cs typeface="Calibri"/>
                <a:sym typeface="Public Sans"/>
              </a:rPr>
              <a:t>Visual cues communicate available interactions </a:t>
            </a:r>
          </a:p>
        </p:txBody>
      </p:sp>
      <p:sp>
        <p:nvSpPr>
          <p:cNvPr id="576" name="Google Shape;576;p60">
            <a:extLst>
              <a:ext uri="{FF2B5EF4-FFF2-40B4-BE49-F238E27FC236}">
                <a16:creationId xmlns:a16="http://schemas.microsoft.com/office/drawing/2014/main" id="{4A0FE1E5-E1D8-ACA5-741A-53D4216B2F2A}"/>
              </a:ext>
            </a:extLst>
          </p:cNvPr>
          <p:cNvSpPr txBox="1"/>
          <p:nvPr/>
        </p:nvSpPr>
        <p:spPr>
          <a:xfrm>
            <a:off x="4055326" y="349903"/>
            <a:ext cx="1171739" cy="368923"/>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GB" sz="1800">
                <a:solidFill>
                  <a:schemeClr val="lt1"/>
                </a:solidFill>
                <a:latin typeface="Calibri"/>
                <a:ea typeface="Calibri"/>
                <a:cs typeface="Calibri"/>
                <a:sym typeface="Public Sans"/>
              </a:rPr>
              <a:t>Feedback</a:t>
            </a:r>
          </a:p>
        </p:txBody>
      </p:sp>
      <p:sp>
        <p:nvSpPr>
          <p:cNvPr id="577" name="Google Shape;577;p60">
            <a:extLst>
              <a:ext uri="{FF2B5EF4-FFF2-40B4-BE49-F238E27FC236}">
                <a16:creationId xmlns:a16="http://schemas.microsoft.com/office/drawing/2014/main" id="{8F60421E-AF5A-56F0-169B-6C1EF89B937F}"/>
              </a:ext>
            </a:extLst>
          </p:cNvPr>
          <p:cNvSpPr txBox="1"/>
          <p:nvPr/>
        </p:nvSpPr>
        <p:spPr>
          <a:xfrm>
            <a:off x="1315802" y="337564"/>
            <a:ext cx="1572894" cy="3936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GB" sz="1800">
                <a:solidFill>
                  <a:schemeClr val="lt1"/>
                </a:solidFill>
                <a:latin typeface="Calibri"/>
                <a:ea typeface="Calibri"/>
                <a:cs typeface="Calibri"/>
                <a:sym typeface="Public Sans"/>
              </a:rPr>
              <a:t>Discoverability</a:t>
            </a:r>
          </a:p>
        </p:txBody>
      </p:sp>
      <p:sp>
        <p:nvSpPr>
          <p:cNvPr id="578" name="Google Shape;578;p60">
            <a:extLst>
              <a:ext uri="{FF2B5EF4-FFF2-40B4-BE49-F238E27FC236}">
                <a16:creationId xmlns:a16="http://schemas.microsoft.com/office/drawing/2014/main" id="{BD8105EC-E821-BDC0-61E8-A1B5C05AB5FE}"/>
              </a:ext>
            </a:extLst>
          </p:cNvPr>
          <p:cNvSpPr txBox="1"/>
          <p:nvPr/>
        </p:nvSpPr>
        <p:spPr>
          <a:xfrm>
            <a:off x="6063433" y="352264"/>
            <a:ext cx="2106523" cy="3642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GB" sz="1800">
                <a:solidFill>
                  <a:schemeClr val="lt1"/>
                </a:solidFill>
                <a:latin typeface="Calibri"/>
                <a:ea typeface="Calibri"/>
                <a:cs typeface="Calibri"/>
                <a:sym typeface="Public Sans"/>
              </a:rPr>
              <a:t>Conceptual Model</a:t>
            </a:r>
          </a:p>
        </p:txBody>
      </p:sp>
      <p:sp>
        <p:nvSpPr>
          <p:cNvPr id="579" name="Google Shape;579;p60">
            <a:extLst>
              <a:ext uri="{FF2B5EF4-FFF2-40B4-BE49-F238E27FC236}">
                <a16:creationId xmlns:a16="http://schemas.microsoft.com/office/drawing/2014/main" id="{656FC37B-1516-BC75-5BFB-3A5105EA258B}"/>
              </a:ext>
            </a:extLst>
          </p:cNvPr>
          <p:cNvSpPr txBox="1"/>
          <p:nvPr/>
        </p:nvSpPr>
        <p:spPr>
          <a:xfrm>
            <a:off x="1382191" y="1902336"/>
            <a:ext cx="1440116" cy="3642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GB" sz="1800">
                <a:solidFill>
                  <a:schemeClr val="lt1"/>
                </a:solidFill>
                <a:latin typeface="Calibri"/>
                <a:ea typeface="Calibri"/>
                <a:cs typeface="Calibri"/>
                <a:sym typeface="Public Sans"/>
              </a:rPr>
              <a:t>Affordances</a:t>
            </a:r>
          </a:p>
        </p:txBody>
      </p:sp>
      <p:sp>
        <p:nvSpPr>
          <p:cNvPr id="580" name="Google Shape;580;p60">
            <a:extLst>
              <a:ext uri="{FF2B5EF4-FFF2-40B4-BE49-F238E27FC236}">
                <a16:creationId xmlns:a16="http://schemas.microsoft.com/office/drawing/2014/main" id="{351FCC14-837A-EC4A-6547-1F251036BA6F}"/>
              </a:ext>
            </a:extLst>
          </p:cNvPr>
          <p:cNvSpPr txBox="1"/>
          <p:nvPr/>
        </p:nvSpPr>
        <p:spPr>
          <a:xfrm>
            <a:off x="4083495" y="1902336"/>
            <a:ext cx="1115400" cy="3642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GB" sz="1800">
                <a:solidFill>
                  <a:schemeClr val="lt1"/>
                </a:solidFill>
                <a:latin typeface="Calibri"/>
                <a:ea typeface="Calibri"/>
                <a:cs typeface="Calibri"/>
                <a:sym typeface="Public Sans"/>
              </a:rPr>
              <a:t>Signifiers</a:t>
            </a:r>
          </a:p>
        </p:txBody>
      </p:sp>
      <p:sp>
        <p:nvSpPr>
          <p:cNvPr id="581" name="Google Shape;581;p60">
            <a:extLst>
              <a:ext uri="{FF2B5EF4-FFF2-40B4-BE49-F238E27FC236}">
                <a16:creationId xmlns:a16="http://schemas.microsoft.com/office/drawing/2014/main" id="{82D15198-660C-6EE7-0D64-0636006CDA1F}"/>
              </a:ext>
            </a:extLst>
          </p:cNvPr>
          <p:cNvSpPr txBox="1">
            <a:spLocks noGrp="1"/>
          </p:cNvSpPr>
          <p:nvPr>
            <p:ph type="sldNum" idx="4294967295"/>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Calibri"/>
                <a:ea typeface="Calibri"/>
                <a:cs typeface="Calibri"/>
              </a:rPr>
              <a:t>26</a:t>
            </a:fld>
            <a:endParaRPr lang="en">
              <a:latin typeface="Calibri"/>
              <a:ea typeface="Calibri"/>
              <a:cs typeface="Calibri"/>
            </a:endParaRPr>
          </a:p>
        </p:txBody>
      </p:sp>
      <p:sp>
        <p:nvSpPr>
          <p:cNvPr id="6" name="Google Shape;424;p48">
            <a:extLst>
              <a:ext uri="{FF2B5EF4-FFF2-40B4-BE49-F238E27FC236}">
                <a16:creationId xmlns:a16="http://schemas.microsoft.com/office/drawing/2014/main" id="{FD2300A3-9948-A27C-CACC-4025E5642775}"/>
              </a:ext>
            </a:extLst>
          </p:cNvPr>
          <p:cNvSpPr txBox="1">
            <a:spLocks/>
          </p:cNvSpPr>
          <p:nvPr/>
        </p:nvSpPr>
        <p:spPr>
          <a:xfrm>
            <a:off x="197730" y="4333071"/>
            <a:ext cx="5080087" cy="5923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chemeClr val="dk1"/>
              </a:buClr>
              <a:buSzPts val="6000"/>
              <a:buFont typeface="Public Sans"/>
              <a:buNone/>
              <a:defRPr sz="6000" b="0" i="0" u="none" strike="noStrike" cap="none">
                <a:solidFill>
                  <a:schemeClr val="dk1"/>
                </a:solidFill>
                <a:latin typeface="Public Sans"/>
                <a:ea typeface="Public Sans"/>
                <a:cs typeface="Public Sans"/>
                <a:sym typeface="Public Sans"/>
              </a:defRPr>
            </a:lvl1pPr>
            <a:lvl2pPr marR="0" lvl="1"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2pPr>
            <a:lvl3pPr marR="0" lvl="2"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3pPr>
            <a:lvl4pPr marR="0" lvl="3"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4pPr>
            <a:lvl5pPr marR="0" lvl="4"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5pPr>
            <a:lvl6pPr marR="0" lvl="5"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6pPr>
            <a:lvl7pPr marR="0" lvl="6"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7pPr>
            <a:lvl8pPr marR="0" lvl="7"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8pPr>
            <a:lvl9pPr marR="0" lvl="8"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9pPr>
          </a:lstStyle>
          <a:p>
            <a:pPr>
              <a:lnSpc>
                <a:spcPct val="80000"/>
              </a:lnSpc>
            </a:pPr>
            <a:r>
              <a:rPr lang="en" sz="3000">
                <a:solidFill>
                  <a:schemeClr val="bg1"/>
                </a:solidFill>
                <a:latin typeface="Calibri"/>
                <a:ea typeface="Calibri"/>
                <a:cs typeface="Calibri"/>
              </a:rPr>
              <a:t>7 design principles</a:t>
            </a:r>
            <a:endParaRPr lang="en-US" sz="3000">
              <a:latin typeface="Calibri"/>
              <a:ea typeface="Calibri"/>
              <a:cs typeface="Calibri"/>
            </a:endParaRPr>
          </a:p>
        </p:txBody>
      </p:sp>
      <p:sp>
        <p:nvSpPr>
          <p:cNvPr id="2" name="Google Shape;569;p60">
            <a:extLst>
              <a:ext uri="{FF2B5EF4-FFF2-40B4-BE49-F238E27FC236}">
                <a16:creationId xmlns:a16="http://schemas.microsoft.com/office/drawing/2014/main" id="{3DFA74AA-EC6A-0839-F7FC-53861C675A76}"/>
              </a:ext>
            </a:extLst>
          </p:cNvPr>
          <p:cNvSpPr/>
          <p:nvPr/>
        </p:nvSpPr>
        <p:spPr>
          <a:xfrm>
            <a:off x="3458807" y="3708517"/>
            <a:ext cx="2364776" cy="1164396"/>
          </a:xfrm>
          <a:prstGeom prst="roundRect">
            <a:avLst>
              <a:gd name="adj" fmla="val 7166"/>
            </a:avLst>
          </a:prstGeom>
          <a:solidFill>
            <a:schemeClr val="accent6"/>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Physical limits </a:t>
            </a:r>
            <a:r>
              <a:rPr lang="en-GB" b="1">
                <a:solidFill>
                  <a:schemeClr val="bg1"/>
                </a:solidFill>
                <a:latin typeface="Calibri"/>
                <a:ea typeface="Calibri"/>
                <a:cs typeface="Calibri"/>
                <a:sym typeface="Public Sans"/>
              </a:rPr>
              <a:t>prevent incorrect actions</a:t>
            </a:r>
          </a:p>
          <a:p>
            <a:pPr marL="457200" lvl="0" indent="-292100" algn="l" rtl="0">
              <a:lnSpc>
                <a:spcPct val="115000"/>
              </a:lnSpc>
              <a:spcBef>
                <a:spcPts val="0"/>
              </a:spcBef>
              <a:spcAft>
                <a:spcPts val="0"/>
              </a:spcAft>
              <a:buClr>
                <a:schemeClr val="dk1"/>
              </a:buClr>
              <a:buSzPts val="1000"/>
              <a:buFont typeface="Public Sans"/>
              <a:buChar char="●"/>
            </a:pPr>
            <a:r>
              <a:rPr lang="en-GB">
                <a:solidFill>
                  <a:schemeClr val="dk1"/>
                </a:solidFill>
                <a:latin typeface="Calibri"/>
                <a:ea typeface="Calibri"/>
                <a:cs typeface="Calibri"/>
                <a:sym typeface="Public Sans"/>
              </a:rPr>
              <a:t>Logical restrictions </a:t>
            </a:r>
            <a:r>
              <a:rPr lang="en-GB" b="1">
                <a:solidFill>
                  <a:schemeClr val="bg1"/>
                </a:solidFill>
                <a:latin typeface="Calibri"/>
                <a:ea typeface="Calibri"/>
                <a:cs typeface="Calibri"/>
                <a:sym typeface="Public Sans"/>
              </a:rPr>
              <a:t>guide proper usage</a:t>
            </a:r>
          </a:p>
        </p:txBody>
      </p:sp>
      <p:sp>
        <p:nvSpPr>
          <p:cNvPr id="3" name="Google Shape;580;p60">
            <a:extLst>
              <a:ext uri="{FF2B5EF4-FFF2-40B4-BE49-F238E27FC236}">
                <a16:creationId xmlns:a16="http://schemas.microsoft.com/office/drawing/2014/main" id="{6156C9F9-0C99-C17D-832A-1A40D8A7D493}"/>
              </a:ext>
            </a:extLst>
          </p:cNvPr>
          <p:cNvSpPr txBox="1"/>
          <p:nvPr/>
        </p:nvSpPr>
        <p:spPr>
          <a:xfrm>
            <a:off x="6558994" y="1902336"/>
            <a:ext cx="1115400" cy="3642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GB" sz="1800">
                <a:solidFill>
                  <a:schemeClr val="lt1"/>
                </a:solidFill>
                <a:latin typeface="Calibri"/>
                <a:ea typeface="Calibri"/>
                <a:cs typeface="Calibri"/>
                <a:sym typeface="Public Sans"/>
              </a:rPr>
              <a:t>Mappings</a:t>
            </a:r>
          </a:p>
        </p:txBody>
      </p:sp>
      <p:sp>
        <p:nvSpPr>
          <p:cNvPr id="4" name="Google Shape;569;p60">
            <a:extLst>
              <a:ext uri="{FF2B5EF4-FFF2-40B4-BE49-F238E27FC236}">
                <a16:creationId xmlns:a16="http://schemas.microsoft.com/office/drawing/2014/main" id="{9E1A419D-2F40-1C85-0C17-A7549E648029}"/>
              </a:ext>
            </a:extLst>
          </p:cNvPr>
          <p:cNvSpPr/>
          <p:nvPr/>
        </p:nvSpPr>
        <p:spPr>
          <a:xfrm>
            <a:off x="5934306" y="2211002"/>
            <a:ext cx="2364776" cy="1164396"/>
          </a:xfrm>
          <a:prstGeom prst="roundRect">
            <a:avLst>
              <a:gd name="adj" fmla="val 7166"/>
            </a:avLst>
          </a:prstGeom>
          <a:solidFill>
            <a:schemeClr val="accent6"/>
          </a:solid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Public Sans"/>
              <a:buChar char="●"/>
            </a:pPr>
            <a:r>
              <a:rPr lang="en-GB" sz="1300">
                <a:solidFill>
                  <a:schemeClr val="dk1"/>
                </a:solidFill>
                <a:latin typeface="Calibri"/>
                <a:ea typeface="Calibri"/>
                <a:cs typeface="Calibri"/>
                <a:sym typeface="Public Sans"/>
              </a:rPr>
              <a:t>Controls logically relate to their actions </a:t>
            </a:r>
          </a:p>
          <a:p>
            <a:pPr marL="457200" lvl="0" indent="-292100" algn="l" rtl="0">
              <a:lnSpc>
                <a:spcPct val="115000"/>
              </a:lnSpc>
              <a:spcBef>
                <a:spcPts val="0"/>
              </a:spcBef>
              <a:spcAft>
                <a:spcPts val="0"/>
              </a:spcAft>
              <a:buClr>
                <a:schemeClr val="dk1"/>
              </a:buClr>
              <a:buSzPts val="1000"/>
              <a:buFont typeface="Public Sans"/>
              <a:buChar char="●"/>
            </a:pPr>
            <a:r>
              <a:rPr lang="en-GB" sz="1300">
                <a:solidFill>
                  <a:schemeClr val="dk1"/>
                </a:solidFill>
                <a:latin typeface="Calibri"/>
                <a:ea typeface="Calibri"/>
                <a:cs typeface="Calibri"/>
                <a:sym typeface="Public Sans"/>
              </a:rPr>
              <a:t>Spatial layout matches real world relationships</a:t>
            </a:r>
          </a:p>
        </p:txBody>
      </p:sp>
      <p:sp>
        <p:nvSpPr>
          <p:cNvPr id="5" name="Google Shape;580;p60">
            <a:extLst>
              <a:ext uri="{FF2B5EF4-FFF2-40B4-BE49-F238E27FC236}">
                <a16:creationId xmlns:a16="http://schemas.microsoft.com/office/drawing/2014/main" id="{567D7A92-3E41-6E24-DD95-1253EC4D9C7A}"/>
              </a:ext>
            </a:extLst>
          </p:cNvPr>
          <p:cNvSpPr txBox="1"/>
          <p:nvPr/>
        </p:nvSpPr>
        <p:spPr>
          <a:xfrm>
            <a:off x="4004573" y="3383093"/>
            <a:ext cx="1273244" cy="3642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800">
                <a:solidFill>
                  <a:schemeClr val="lt1"/>
                </a:solidFill>
                <a:latin typeface="Calibri"/>
                <a:ea typeface="Calibri"/>
                <a:cs typeface="Calibri"/>
                <a:sym typeface="Public Sans"/>
              </a:rPr>
              <a:t>Constraints</a:t>
            </a:r>
          </a:p>
        </p:txBody>
      </p:sp>
    </p:spTree>
    <p:extLst>
      <p:ext uri="{BB962C8B-B14F-4D97-AF65-F5344CB8AC3E}">
        <p14:creationId xmlns:p14="http://schemas.microsoft.com/office/powerpoint/2010/main" val="4262272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03FBCD-B2D7-D7B8-DA75-5743E619BC84}"/>
              </a:ext>
            </a:extLst>
          </p:cNvPr>
          <p:cNvSpPr>
            <a:spLocks noGrp="1"/>
          </p:cNvSpPr>
          <p:nvPr>
            <p:ph type="subTitle" idx="2"/>
          </p:nvPr>
        </p:nvSpPr>
        <p:spPr/>
        <p:txBody>
          <a:bodyPr/>
          <a:lstStyle/>
          <a:p>
            <a:r>
              <a:rPr lang="en-US" sz="4800">
                <a:solidFill>
                  <a:schemeClr val="bg2"/>
                </a:solidFill>
                <a:latin typeface="Calibri"/>
              </a:rPr>
              <a:t>Example 1:</a:t>
            </a:r>
          </a:p>
          <a:p>
            <a:r>
              <a:rPr lang="en-US" sz="4800">
                <a:solidFill>
                  <a:schemeClr val="bg1"/>
                </a:solidFill>
                <a:latin typeface="Calibri"/>
              </a:rPr>
              <a:t>Instagram</a:t>
            </a:r>
          </a:p>
        </p:txBody>
      </p:sp>
      <p:pic>
        <p:nvPicPr>
          <p:cNvPr id="7" name="Picture 6" descr="A screenshot of a cell phone&#10;&#10;AI-generated content may be incorrect.">
            <a:extLst>
              <a:ext uri="{FF2B5EF4-FFF2-40B4-BE49-F238E27FC236}">
                <a16:creationId xmlns:a16="http://schemas.microsoft.com/office/drawing/2014/main" id="{63061495-6E4E-3789-797F-B22860853DDB}"/>
              </a:ext>
            </a:extLst>
          </p:cNvPr>
          <p:cNvPicPr>
            <a:picLocks noChangeAspect="1"/>
          </p:cNvPicPr>
          <p:nvPr/>
        </p:nvPicPr>
        <p:blipFill rotWithShape="1">
          <a:blip r:embed="rId2"/>
          <a:srcRect l="29203" t="4193" r="29204" b="7137"/>
          <a:stretch/>
        </p:blipFill>
        <p:spPr>
          <a:xfrm>
            <a:off x="3579962" y="288450"/>
            <a:ext cx="2139352" cy="4560726"/>
          </a:xfrm>
          <a:prstGeom prst="rect">
            <a:avLst/>
          </a:prstGeom>
        </p:spPr>
      </p:pic>
    </p:spTree>
    <p:extLst>
      <p:ext uri="{BB962C8B-B14F-4D97-AF65-F5344CB8AC3E}">
        <p14:creationId xmlns:p14="http://schemas.microsoft.com/office/powerpoint/2010/main" val="1613522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2D598-C984-0B82-47F3-9633E2AD3731}"/>
            </a:ext>
          </a:extLst>
        </p:cNvPr>
        <p:cNvGrpSpPr/>
        <p:nvPr/>
      </p:nvGrpSpPr>
      <p:grpSpPr>
        <a:xfrm>
          <a:off x="0" y="0"/>
          <a:ext cx="0" cy="0"/>
          <a:chOff x="0" y="0"/>
          <a:chExt cx="0" cy="0"/>
        </a:xfrm>
      </p:grpSpPr>
      <p:pic>
        <p:nvPicPr>
          <p:cNvPr id="7" name="Picture 6" descr="A screenshot of a cell phone&#10;&#10;AI-generated content may be incorrect.">
            <a:extLst>
              <a:ext uri="{FF2B5EF4-FFF2-40B4-BE49-F238E27FC236}">
                <a16:creationId xmlns:a16="http://schemas.microsoft.com/office/drawing/2014/main" id="{EA287306-C57C-0C12-2625-A031489D4856}"/>
              </a:ext>
            </a:extLst>
          </p:cNvPr>
          <p:cNvPicPr>
            <a:picLocks noChangeAspect="1"/>
          </p:cNvPicPr>
          <p:nvPr/>
        </p:nvPicPr>
        <p:blipFill rotWithShape="1">
          <a:blip r:embed="rId2"/>
          <a:srcRect l="29203" t="4193" r="29204" b="7137"/>
          <a:stretch/>
        </p:blipFill>
        <p:spPr>
          <a:xfrm>
            <a:off x="2005775" y="-8795016"/>
            <a:ext cx="5667555" cy="12082241"/>
          </a:xfrm>
          <a:prstGeom prst="rect">
            <a:avLst/>
          </a:prstGeom>
        </p:spPr>
      </p:pic>
      <p:cxnSp>
        <p:nvCxnSpPr>
          <p:cNvPr id="8" name="Straight Arrow Connector 7">
            <a:extLst>
              <a:ext uri="{FF2B5EF4-FFF2-40B4-BE49-F238E27FC236}">
                <a16:creationId xmlns:a16="http://schemas.microsoft.com/office/drawing/2014/main" id="{B9642A3B-3D3A-37EF-446B-6845A98D2554}"/>
              </a:ext>
            </a:extLst>
          </p:cNvPr>
          <p:cNvCxnSpPr>
            <a:cxnSpLocks/>
          </p:cNvCxnSpPr>
          <p:nvPr/>
        </p:nvCxnSpPr>
        <p:spPr>
          <a:xfrm flipV="1">
            <a:off x="1642179" y="2571750"/>
            <a:ext cx="739139" cy="729600"/>
          </a:xfrm>
          <a:prstGeom prst="straightConnector1">
            <a:avLst/>
          </a:prstGeom>
          <a:ln w="1016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2" name="Subtitle 11">
            <a:extLst>
              <a:ext uri="{FF2B5EF4-FFF2-40B4-BE49-F238E27FC236}">
                <a16:creationId xmlns:a16="http://schemas.microsoft.com/office/drawing/2014/main" id="{10EFC5F2-09EE-EF4F-9628-B03DF25637CE}"/>
              </a:ext>
            </a:extLst>
          </p:cNvPr>
          <p:cNvSpPr>
            <a:spLocks noGrp="1"/>
          </p:cNvSpPr>
          <p:nvPr>
            <p:ph type="subTitle" idx="2"/>
          </p:nvPr>
        </p:nvSpPr>
        <p:spPr>
          <a:xfrm>
            <a:off x="247863" y="3536830"/>
            <a:ext cx="1837424" cy="500332"/>
          </a:xfrm>
        </p:spPr>
        <p:txBody>
          <a:bodyPr/>
          <a:lstStyle/>
          <a:p>
            <a:r>
              <a:rPr lang="en-US" sz="1500">
                <a:latin typeface="Calibri"/>
                <a:ea typeface="Calibri"/>
                <a:cs typeface="Calibri"/>
              </a:rPr>
              <a:t>Friends; people I know</a:t>
            </a:r>
          </a:p>
        </p:txBody>
      </p:sp>
      <p:cxnSp>
        <p:nvCxnSpPr>
          <p:cNvPr id="17" name="Straight Arrow Connector 16">
            <a:extLst>
              <a:ext uri="{FF2B5EF4-FFF2-40B4-BE49-F238E27FC236}">
                <a16:creationId xmlns:a16="http://schemas.microsoft.com/office/drawing/2014/main" id="{6A97C43C-2A96-EB12-CD05-8CA26842DDFC}"/>
              </a:ext>
            </a:extLst>
          </p:cNvPr>
          <p:cNvCxnSpPr>
            <a:cxnSpLocks/>
          </p:cNvCxnSpPr>
          <p:nvPr/>
        </p:nvCxnSpPr>
        <p:spPr>
          <a:xfrm flipV="1">
            <a:off x="3056267" y="2571750"/>
            <a:ext cx="462049" cy="1215246"/>
          </a:xfrm>
          <a:prstGeom prst="straightConnector1">
            <a:avLst/>
          </a:prstGeom>
          <a:ln w="1016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8" name="Subtitle 11">
            <a:extLst>
              <a:ext uri="{FF2B5EF4-FFF2-40B4-BE49-F238E27FC236}">
                <a16:creationId xmlns:a16="http://schemas.microsoft.com/office/drawing/2014/main" id="{367945AA-B872-A8BF-B4B5-10BC2DE01957}"/>
              </a:ext>
            </a:extLst>
          </p:cNvPr>
          <p:cNvSpPr txBox="1">
            <a:spLocks/>
          </p:cNvSpPr>
          <p:nvPr/>
        </p:nvSpPr>
        <p:spPr>
          <a:xfrm>
            <a:off x="2005775" y="4227482"/>
            <a:ext cx="2208362" cy="5003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292100" algn="l" rtl="0">
              <a:lnSpc>
                <a:spcPct val="80000"/>
              </a:lnSpc>
              <a:spcBef>
                <a:spcPts val="0"/>
              </a:spcBef>
              <a:spcAft>
                <a:spcPts val="0"/>
              </a:spcAft>
              <a:buClr>
                <a:schemeClr val="lt1"/>
              </a:buClr>
              <a:buSzPts val="3600"/>
              <a:buFont typeface="Public Sans"/>
              <a:buNone/>
              <a:defRPr sz="1000" b="0" i="0" u="none" strike="noStrike" cap="none">
                <a:solidFill>
                  <a:schemeClr val="lt1"/>
                </a:solidFill>
                <a:latin typeface="Public Sans"/>
                <a:ea typeface="Public Sans"/>
                <a:cs typeface="Public Sans"/>
                <a:sym typeface="Public Sans"/>
              </a:defRPr>
            </a:lvl1pPr>
            <a:lvl2pPr marL="914400" marR="0" lvl="1"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2pPr>
            <a:lvl3pPr marL="1371600" marR="0" lvl="2"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3pPr>
            <a:lvl4pPr marL="1828800" marR="0" lvl="3"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4pPr>
            <a:lvl5pPr marL="2286000" marR="0" lvl="4"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5pPr>
            <a:lvl6pPr marL="2743200" marR="0" lvl="5"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6pPr>
            <a:lvl7pPr marL="3200400" marR="0" lvl="6"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7pPr>
            <a:lvl8pPr marL="3657600" marR="0" lvl="7"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8pPr>
            <a:lvl9pPr marL="4114800" marR="0" lvl="8"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9pPr>
          </a:lstStyle>
          <a:p>
            <a:r>
              <a:rPr lang="en-US" sz="1500">
                <a:latin typeface="Calibri"/>
                <a:ea typeface="Calibri"/>
                <a:cs typeface="Calibri"/>
              </a:rPr>
              <a:t>static images; people unknown/memes/infographics</a:t>
            </a:r>
          </a:p>
        </p:txBody>
      </p:sp>
      <p:cxnSp>
        <p:nvCxnSpPr>
          <p:cNvPr id="23" name="Straight Arrow Connector 22">
            <a:extLst>
              <a:ext uri="{FF2B5EF4-FFF2-40B4-BE49-F238E27FC236}">
                <a16:creationId xmlns:a16="http://schemas.microsoft.com/office/drawing/2014/main" id="{CAACA7BF-F96E-5CEC-3A7E-EFAC9656D60F}"/>
              </a:ext>
            </a:extLst>
          </p:cNvPr>
          <p:cNvCxnSpPr>
            <a:cxnSpLocks/>
          </p:cNvCxnSpPr>
          <p:nvPr/>
        </p:nvCxnSpPr>
        <p:spPr>
          <a:xfrm flipV="1">
            <a:off x="5625686" y="2657314"/>
            <a:ext cx="243543" cy="1273569"/>
          </a:xfrm>
          <a:prstGeom prst="straightConnector1">
            <a:avLst/>
          </a:prstGeom>
          <a:ln w="1016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4" name="Subtitle 11">
            <a:extLst>
              <a:ext uri="{FF2B5EF4-FFF2-40B4-BE49-F238E27FC236}">
                <a16:creationId xmlns:a16="http://schemas.microsoft.com/office/drawing/2014/main" id="{6F0643DC-E2B3-09D5-4CBD-BBEB3C0C5765}"/>
              </a:ext>
            </a:extLst>
          </p:cNvPr>
          <p:cNvSpPr txBox="1">
            <a:spLocks/>
          </p:cNvSpPr>
          <p:nvPr/>
        </p:nvSpPr>
        <p:spPr>
          <a:xfrm>
            <a:off x="4473967" y="4227482"/>
            <a:ext cx="2664258" cy="5003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292100" algn="l" rtl="0">
              <a:lnSpc>
                <a:spcPct val="80000"/>
              </a:lnSpc>
              <a:spcBef>
                <a:spcPts val="0"/>
              </a:spcBef>
              <a:spcAft>
                <a:spcPts val="0"/>
              </a:spcAft>
              <a:buClr>
                <a:schemeClr val="lt1"/>
              </a:buClr>
              <a:buSzPts val="3600"/>
              <a:buFont typeface="Public Sans"/>
              <a:buNone/>
              <a:defRPr sz="1000" b="0" i="0" u="none" strike="noStrike" cap="none">
                <a:solidFill>
                  <a:schemeClr val="lt1"/>
                </a:solidFill>
                <a:latin typeface="Public Sans"/>
                <a:ea typeface="Public Sans"/>
                <a:cs typeface="Public Sans"/>
                <a:sym typeface="Public Sans"/>
              </a:defRPr>
            </a:lvl1pPr>
            <a:lvl2pPr marL="914400" marR="0" lvl="1"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2pPr>
            <a:lvl3pPr marL="1371600" marR="0" lvl="2"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3pPr>
            <a:lvl4pPr marL="1828800" marR="0" lvl="3"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4pPr>
            <a:lvl5pPr marL="2286000" marR="0" lvl="4"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5pPr>
            <a:lvl6pPr marL="2743200" marR="0" lvl="5"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6pPr>
            <a:lvl7pPr marL="3200400" marR="0" lvl="6"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7pPr>
            <a:lvl8pPr marL="3657600" marR="0" lvl="7"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8pPr>
            <a:lvl9pPr marL="4114800" marR="0" lvl="8"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9pPr>
          </a:lstStyle>
          <a:p>
            <a:r>
              <a:rPr lang="en-US" sz="1500">
                <a:latin typeface="Calibri"/>
                <a:ea typeface="Calibri"/>
                <a:cs typeface="Calibri"/>
              </a:rPr>
              <a:t>Reels; TikTok basically, most effective means of </a:t>
            </a:r>
          </a:p>
        </p:txBody>
      </p:sp>
      <p:cxnSp>
        <p:nvCxnSpPr>
          <p:cNvPr id="26" name="Straight Arrow Connector 25">
            <a:extLst>
              <a:ext uri="{FF2B5EF4-FFF2-40B4-BE49-F238E27FC236}">
                <a16:creationId xmlns:a16="http://schemas.microsoft.com/office/drawing/2014/main" id="{DC7DA105-67F3-E727-98AF-73032D1C9FD3}"/>
              </a:ext>
            </a:extLst>
          </p:cNvPr>
          <p:cNvCxnSpPr>
            <a:cxnSpLocks/>
          </p:cNvCxnSpPr>
          <p:nvPr/>
        </p:nvCxnSpPr>
        <p:spPr>
          <a:xfrm flipH="1" flipV="1">
            <a:off x="7302258" y="2571750"/>
            <a:ext cx="734668" cy="1108967"/>
          </a:xfrm>
          <a:prstGeom prst="straightConnector1">
            <a:avLst/>
          </a:prstGeom>
          <a:ln w="1016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7" name="Subtitle 11">
            <a:extLst>
              <a:ext uri="{FF2B5EF4-FFF2-40B4-BE49-F238E27FC236}">
                <a16:creationId xmlns:a16="http://schemas.microsoft.com/office/drawing/2014/main" id="{4CF2F1BF-B4F5-588A-1EF3-9404BDCC23C5}"/>
              </a:ext>
            </a:extLst>
          </p:cNvPr>
          <p:cNvSpPr txBox="1">
            <a:spLocks/>
          </p:cNvSpPr>
          <p:nvPr/>
        </p:nvSpPr>
        <p:spPr>
          <a:xfrm>
            <a:off x="7302258" y="3680717"/>
            <a:ext cx="1837424" cy="5003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292100" algn="l" rtl="0">
              <a:lnSpc>
                <a:spcPct val="80000"/>
              </a:lnSpc>
              <a:spcBef>
                <a:spcPts val="0"/>
              </a:spcBef>
              <a:spcAft>
                <a:spcPts val="0"/>
              </a:spcAft>
              <a:buClr>
                <a:schemeClr val="lt1"/>
              </a:buClr>
              <a:buSzPts val="3600"/>
              <a:buFont typeface="Public Sans"/>
              <a:buNone/>
              <a:defRPr sz="1000" b="0" i="0" u="none" strike="noStrike" cap="none">
                <a:solidFill>
                  <a:schemeClr val="lt1"/>
                </a:solidFill>
                <a:latin typeface="Public Sans"/>
                <a:ea typeface="Public Sans"/>
                <a:cs typeface="Public Sans"/>
                <a:sym typeface="Public Sans"/>
              </a:defRPr>
            </a:lvl1pPr>
            <a:lvl2pPr marL="914400" marR="0" lvl="1"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2pPr>
            <a:lvl3pPr marL="1371600" marR="0" lvl="2"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3pPr>
            <a:lvl4pPr marL="1828800" marR="0" lvl="3"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4pPr>
            <a:lvl5pPr marL="2286000" marR="0" lvl="4"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5pPr>
            <a:lvl6pPr marL="2743200" marR="0" lvl="5"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6pPr>
            <a:lvl7pPr marL="3200400" marR="0" lvl="6"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7pPr>
            <a:lvl8pPr marL="3657600" marR="0" lvl="7"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8pPr>
            <a:lvl9pPr marL="4114800" marR="0" lvl="8"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9pPr>
          </a:lstStyle>
          <a:p>
            <a:r>
              <a:rPr lang="en-US" sz="1500">
                <a:latin typeface="Calibri"/>
                <a:ea typeface="Calibri"/>
                <a:cs typeface="Calibri"/>
              </a:rPr>
              <a:t>Your own page</a:t>
            </a:r>
          </a:p>
        </p:txBody>
      </p:sp>
    </p:spTree>
    <p:extLst>
      <p:ext uri="{BB962C8B-B14F-4D97-AF65-F5344CB8AC3E}">
        <p14:creationId xmlns:p14="http://schemas.microsoft.com/office/powerpoint/2010/main" val="1125733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8" grpId="0" build="p"/>
      <p:bldP spid="24" grpId="0" build="p"/>
      <p:bldP spid="2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op New Instagram Updates and Features for 2025">
            <a:extLst>
              <a:ext uri="{FF2B5EF4-FFF2-40B4-BE49-F238E27FC236}">
                <a16:creationId xmlns:a16="http://schemas.microsoft.com/office/drawing/2014/main" id="{86E54C9F-6F0D-BB1E-899E-75F2936371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52" t="15015" r="16701"/>
          <a:stretch/>
        </p:blipFill>
        <p:spPr bwMode="auto">
          <a:xfrm>
            <a:off x="2805344" y="772356"/>
            <a:ext cx="3479356" cy="4371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628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1">
          <a:extLst>
            <a:ext uri="{FF2B5EF4-FFF2-40B4-BE49-F238E27FC236}">
              <a16:creationId xmlns:a16="http://schemas.microsoft.com/office/drawing/2014/main" id="{6989212D-C3D5-EA08-B383-DB2AABD4B18A}"/>
            </a:ext>
          </a:extLst>
        </p:cNvPr>
        <p:cNvGrpSpPr/>
        <p:nvPr/>
      </p:nvGrpSpPr>
      <p:grpSpPr>
        <a:xfrm>
          <a:off x="0" y="0"/>
          <a:ext cx="0" cy="0"/>
          <a:chOff x="0" y="0"/>
          <a:chExt cx="0" cy="0"/>
        </a:xfrm>
      </p:grpSpPr>
      <p:sp>
        <p:nvSpPr>
          <p:cNvPr id="424" name="Google Shape;424;p48">
            <a:extLst>
              <a:ext uri="{FF2B5EF4-FFF2-40B4-BE49-F238E27FC236}">
                <a16:creationId xmlns:a16="http://schemas.microsoft.com/office/drawing/2014/main" id="{CE5C6062-8A62-2D94-2DF6-2DB96E0124F5}"/>
              </a:ext>
            </a:extLst>
          </p:cNvPr>
          <p:cNvSpPr txBox="1">
            <a:spLocks noGrp="1"/>
          </p:cNvSpPr>
          <p:nvPr>
            <p:ph type="title" idx="4294967295"/>
          </p:nvPr>
        </p:nvSpPr>
        <p:spPr>
          <a:xfrm>
            <a:off x="592375" y="1059404"/>
            <a:ext cx="8344200" cy="787200"/>
          </a:xfrm>
          <a:prstGeom prst="rect">
            <a:avLst/>
          </a:prstGeom>
        </p:spPr>
        <p:txBody>
          <a:bodyPr spcFirstLastPara="1" wrap="square" lIns="91425" tIns="91425" rIns="91425" bIns="91425" anchor="t" anchorCtr="0">
            <a:noAutofit/>
          </a:bodyPr>
          <a:lstStyle/>
          <a:p>
            <a:pPr>
              <a:lnSpc>
                <a:spcPct val="80000"/>
              </a:lnSpc>
            </a:pPr>
            <a:r>
              <a:rPr lang="en" sz="3600">
                <a:latin typeface="Calibri"/>
                <a:ea typeface="Calibri"/>
                <a:cs typeface="Calibri"/>
              </a:rPr>
              <a:t>🤔 </a:t>
            </a:r>
            <a:r>
              <a:rPr lang="en" sz="3600" b="1">
                <a:latin typeface="Calibri"/>
                <a:ea typeface="Calibri"/>
                <a:cs typeface="Calibri"/>
              </a:rPr>
              <a:t>How might we...</a:t>
            </a:r>
            <a:endParaRPr lang="en-US" sz="3600" b="1">
              <a:latin typeface="Calibri"/>
              <a:ea typeface="Calibri"/>
              <a:cs typeface="Calibri"/>
            </a:endParaRPr>
          </a:p>
        </p:txBody>
      </p:sp>
      <p:sp>
        <p:nvSpPr>
          <p:cNvPr id="5" name="Google Shape;416;p47">
            <a:extLst>
              <a:ext uri="{FF2B5EF4-FFF2-40B4-BE49-F238E27FC236}">
                <a16:creationId xmlns:a16="http://schemas.microsoft.com/office/drawing/2014/main" id="{27A7CC45-3F64-67CA-F9B2-1744D996DBDF}"/>
              </a:ext>
            </a:extLst>
          </p:cNvPr>
          <p:cNvSpPr txBox="1">
            <a:spLocks/>
          </p:cNvSpPr>
          <p:nvPr/>
        </p:nvSpPr>
        <p:spPr>
          <a:xfrm>
            <a:off x="6260175" y="4520464"/>
            <a:ext cx="2483700" cy="35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1pPr>
            <a:lvl2pPr marL="914400" marR="0" lvl="1"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2pPr>
            <a:lvl3pPr marL="1371600" marR="0" lvl="2"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3pPr>
            <a:lvl4pPr marL="1828800" marR="0" lvl="3"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4pPr>
            <a:lvl5pPr marL="2286000" marR="0" lvl="4"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5pPr>
            <a:lvl6pPr marL="2743200" marR="0" lvl="5"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6pPr>
            <a:lvl7pPr marL="3200400" marR="0" lvl="6"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7pPr>
            <a:lvl8pPr marL="3657600" marR="0" lvl="7"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8pPr>
            <a:lvl9pPr marL="4114800" marR="0" lvl="8"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9pPr>
          </a:lstStyle>
          <a:p>
            <a:pPr marL="0" indent="0" algn="r">
              <a:buNone/>
            </a:pPr>
            <a:r>
              <a:rPr lang="en-US">
                <a:latin typeface="Calibri"/>
                <a:ea typeface="Calibri"/>
                <a:cs typeface="Calibri"/>
              </a:rPr>
              <a:t>Page 2</a:t>
            </a:r>
          </a:p>
        </p:txBody>
      </p:sp>
      <p:sp>
        <p:nvSpPr>
          <p:cNvPr id="7" name="Google Shape;417;p47">
            <a:extLst>
              <a:ext uri="{FF2B5EF4-FFF2-40B4-BE49-F238E27FC236}">
                <a16:creationId xmlns:a16="http://schemas.microsoft.com/office/drawing/2014/main" id="{FE92FD56-950A-0667-6977-49FD684B7093}"/>
              </a:ext>
            </a:extLst>
          </p:cNvPr>
          <p:cNvSpPr txBox="1"/>
          <p:nvPr/>
        </p:nvSpPr>
        <p:spPr>
          <a:xfrm>
            <a:off x="400125" y="4520464"/>
            <a:ext cx="6276000" cy="406200"/>
          </a:xfrm>
          <a:prstGeom prst="rect">
            <a:avLst/>
          </a:prstGeom>
          <a:noFill/>
          <a:ln>
            <a:noFill/>
          </a:ln>
        </p:spPr>
        <p:txBody>
          <a:bodyPr spcFirstLastPara="1" wrap="square" lIns="91425" tIns="91425" rIns="91425" bIns="91425" anchor="t" anchorCtr="0">
            <a:spAutoFit/>
          </a:bodyPr>
          <a:lstStyle/>
          <a:p>
            <a:pPr>
              <a:lnSpc>
                <a:spcPct val="80000"/>
              </a:lnSpc>
            </a:pPr>
            <a:r>
              <a:rPr lang="en" sz="1800" b="1">
                <a:solidFill>
                  <a:schemeClr val="dk1"/>
                </a:solidFill>
                <a:latin typeface="Calibri"/>
                <a:ea typeface="Calibri"/>
                <a:cs typeface="Calibri"/>
                <a:sym typeface="Public Sans"/>
              </a:rPr>
              <a:t>📚 The </a:t>
            </a:r>
            <a:r>
              <a:rPr lang="en-GB" sz="1800" b="1">
                <a:solidFill>
                  <a:schemeClr val="dk1"/>
                </a:solidFill>
                <a:latin typeface="Calibri"/>
                <a:ea typeface="Calibri"/>
                <a:cs typeface="Calibri"/>
                <a:sym typeface="Public Sans"/>
              </a:rPr>
              <a:t>Design of Everyday Things by Don Norman - CH02</a:t>
            </a:r>
          </a:p>
        </p:txBody>
      </p:sp>
      <p:sp>
        <p:nvSpPr>
          <p:cNvPr id="3" name="Google Shape;425;p48">
            <a:extLst>
              <a:ext uri="{FF2B5EF4-FFF2-40B4-BE49-F238E27FC236}">
                <a16:creationId xmlns:a16="http://schemas.microsoft.com/office/drawing/2014/main" id="{69B00DC0-9945-9749-B917-18F0930E8ACB}"/>
              </a:ext>
            </a:extLst>
          </p:cNvPr>
          <p:cNvSpPr txBox="1">
            <a:spLocks/>
          </p:cNvSpPr>
          <p:nvPr/>
        </p:nvSpPr>
        <p:spPr>
          <a:xfrm>
            <a:off x="592375" y="1846526"/>
            <a:ext cx="7277888" cy="1494720"/>
          </a:xfrm>
          <a:prstGeom prst="rect">
            <a:avLst/>
          </a:prstGeom>
          <a:noFill/>
          <a:ln>
            <a:noFill/>
          </a:ln>
          <a:effectLst>
            <a:glow rad="228600">
              <a:schemeClr val="accent6">
                <a:satMod val="175000"/>
                <a:alpha val="40000"/>
              </a:schemeClr>
            </a:glo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chemeClr val="dk1"/>
              </a:buClr>
              <a:buSzPts val="1000"/>
              <a:buFont typeface="Public Sans"/>
              <a:buChar char="●"/>
              <a:defRPr sz="1000" b="0" i="0" u="none" strike="noStrike" cap="none">
                <a:solidFill>
                  <a:schemeClr val="dk1"/>
                </a:solidFill>
                <a:latin typeface="Public Sans"/>
                <a:ea typeface="Public Sans"/>
                <a:cs typeface="Public Sans"/>
                <a:sym typeface="Public Sans"/>
              </a:defRPr>
            </a:lvl1pPr>
            <a:lvl2pPr marL="914400" marR="0" lvl="1" indent="-292100" algn="l" rtl="0">
              <a:lnSpc>
                <a:spcPct val="100000"/>
              </a:lnSpc>
              <a:spcBef>
                <a:spcPts val="0"/>
              </a:spcBef>
              <a:spcAft>
                <a:spcPts val="0"/>
              </a:spcAft>
              <a:buClr>
                <a:schemeClr val="dk1"/>
              </a:buClr>
              <a:buSzPts val="1000"/>
              <a:buFont typeface="Public Sans"/>
              <a:buChar char="○"/>
              <a:defRPr sz="1000" b="0" i="0" u="none" strike="noStrike" cap="none">
                <a:solidFill>
                  <a:schemeClr val="dk1"/>
                </a:solidFill>
                <a:latin typeface="Public Sans"/>
                <a:ea typeface="Public Sans"/>
                <a:cs typeface="Public Sans"/>
                <a:sym typeface="Public Sans"/>
              </a:defRPr>
            </a:lvl2pPr>
            <a:lvl3pPr marL="1371600" marR="0" lvl="2" indent="-292100" algn="l" rtl="0">
              <a:lnSpc>
                <a:spcPct val="100000"/>
              </a:lnSpc>
              <a:spcBef>
                <a:spcPts val="0"/>
              </a:spcBef>
              <a:spcAft>
                <a:spcPts val="0"/>
              </a:spcAft>
              <a:buClr>
                <a:schemeClr val="dk1"/>
              </a:buClr>
              <a:buSzPts val="1000"/>
              <a:buFont typeface="Public Sans"/>
              <a:buChar char="■"/>
              <a:defRPr sz="1000" b="0" i="0" u="none" strike="noStrike" cap="none">
                <a:solidFill>
                  <a:schemeClr val="dk1"/>
                </a:solidFill>
                <a:latin typeface="Public Sans"/>
                <a:ea typeface="Public Sans"/>
                <a:cs typeface="Public Sans"/>
                <a:sym typeface="Public Sans"/>
              </a:defRPr>
            </a:lvl3pPr>
            <a:lvl4pPr marL="1828800" marR="0" lvl="3" indent="-292100" algn="l" rtl="0">
              <a:lnSpc>
                <a:spcPct val="100000"/>
              </a:lnSpc>
              <a:spcBef>
                <a:spcPts val="0"/>
              </a:spcBef>
              <a:spcAft>
                <a:spcPts val="0"/>
              </a:spcAft>
              <a:buClr>
                <a:schemeClr val="dk1"/>
              </a:buClr>
              <a:buSzPts val="1000"/>
              <a:buFont typeface="Public Sans"/>
              <a:buChar char="●"/>
              <a:defRPr sz="1000" b="0" i="0" u="none" strike="noStrike" cap="none">
                <a:solidFill>
                  <a:schemeClr val="dk1"/>
                </a:solidFill>
                <a:latin typeface="Public Sans"/>
                <a:ea typeface="Public Sans"/>
                <a:cs typeface="Public Sans"/>
                <a:sym typeface="Public Sans"/>
              </a:defRPr>
            </a:lvl4pPr>
            <a:lvl5pPr marL="2286000" marR="0" lvl="4" indent="-292100" algn="l" rtl="0">
              <a:lnSpc>
                <a:spcPct val="100000"/>
              </a:lnSpc>
              <a:spcBef>
                <a:spcPts val="0"/>
              </a:spcBef>
              <a:spcAft>
                <a:spcPts val="0"/>
              </a:spcAft>
              <a:buClr>
                <a:schemeClr val="dk1"/>
              </a:buClr>
              <a:buSzPts val="1000"/>
              <a:buFont typeface="Public Sans"/>
              <a:buChar char="○"/>
              <a:defRPr sz="1000" b="0" i="0" u="none" strike="noStrike" cap="none">
                <a:solidFill>
                  <a:schemeClr val="dk1"/>
                </a:solidFill>
                <a:latin typeface="Public Sans"/>
                <a:ea typeface="Public Sans"/>
                <a:cs typeface="Public Sans"/>
                <a:sym typeface="Public Sans"/>
              </a:defRPr>
            </a:lvl5pPr>
            <a:lvl6pPr marL="2743200" marR="0" lvl="5" indent="-292100" algn="l" rtl="0">
              <a:lnSpc>
                <a:spcPct val="100000"/>
              </a:lnSpc>
              <a:spcBef>
                <a:spcPts val="0"/>
              </a:spcBef>
              <a:spcAft>
                <a:spcPts val="0"/>
              </a:spcAft>
              <a:buClr>
                <a:schemeClr val="dk1"/>
              </a:buClr>
              <a:buSzPts val="1000"/>
              <a:buFont typeface="Public Sans"/>
              <a:buChar char="■"/>
              <a:defRPr sz="1000" b="0" i="0" u="none" strike="noStrike" cap="none">
                <a:solidFill>
                  <a:schemeClr val="dk1"/>
                </a:solidFill>
                <a:latin typeface="Public Sans"/>
                <a:ea typeface="Public Sans"/>
                <a:cs typeface="Public Sans"/>
                <a:sym typeface="Public Sans"/>
              </a:defRPr>
            </a:lvl6pPr>
            <a:lvl7pPr marL="3200400" marR="0" lvl="6" indent="-292100" algn="l" rtl="0">
              <a:lnSpc>
                <a:spcPct val="100000"/>
              </a:lnSpc>
              <a:spcBef>
                <a:spcPts val="0"/>
              </a:spcBef>
              <a:spcAft>
                <a:spcPts val="0"/>
              </a:spcAft>
              <a:buClr>
                <a:schemeClr val="dk1"/>
              </a:buClr>
              <a:buSzPts val="1000"/>
              <a:buFont typeface="Public Sans"/>
              <a:buChar char="●"/>
              <a:defRPr sz="1000" b="0" i="0" u="none" strike="noStrike" cap="none">
                <a:solidFill>
                  <a:schemeClr val="dk1"/>
                </a:solidFill>
                <a:latin typeface="Public Sans"/>
                <a:ea typeface="Public Sans"/>
                <a:cs typeface="Public Sans"/>
                <a:sym typeface="Public Sans"/>
              </a:defRPr>
            </a:lvl7pPr>
            <a:lvl8pPr marL="3657600" marR="0" lvl="7" indent="-292100" algn="l" rtl="0">
              <a:lnSpc>
                <a:spcPct val="100000"/>
              </a:lnSpc>
              <a:spcBef>
                <a:spcPts val="0"/>
              </a:spcBef>
              <a:spcAft>
                <a:spcPts val="0"/>
              </a:spcAft>
              <a:buClr>
                <a:schemeClr val="dk1"/>
              </a:buClr>
              <a:buSzPts val="1000"/>
              <a:buFont typeface="Public Sans"/>
              <a:buChar char="○"/>
              <a:defRPr sz="1000" b="0" i="0" u="none" strike="noStrike" cap="none">
                <a:solidFill>
                  <a:schemeClr val="dk1"/>
                </a:solidFill>
                <a:latin typeface="Public Sans"/>
                <a:ea typeface="Public Sans"/>
                <a:cs typeface="Public Sans"/>
                <a:sym typeface="Public Sans"/>
              </a:defRPr>
            </a:lvl8pPr>
            <a:lvl9pPr marL="4114800" marR="0" lvl="8" indent="-292100" algn="l" rtl="0">
              <a:lnSpc>
                <a:spcPct val="100000"/>
              </a:lnSpc>
              <a:spcBef>
                <a:spcPts val="0"/>
              </a:spcBef>
              <a:spcAft>
                <a:spcPts val="0"/>
              </a:spcAft>
              <a:buClr>
                <a:schemeClr val="dk1"/>
              </a:buClr>
              <a:buSzPts val="1000"/>
              <a:buFont typeface="Public Sans"/>
              <a:buChar char="■"/>
              <a:defRPr sz="1000" b="0" i="0" u="none" strike="noStrike" cap="none">
                <a:solidFill>
                  <a:schemeClr val="dk1"/>
                </a:solidFill>
                <a:latin typeface="Public Sans"/>
                <a:ea typeface="Public Sans"/>
                <a:cs typeface="Public Sans"/>
                <a:sym typeface="Public Sans"/>
              </a:defRPr>
            </a:lvl9pPr>
          </a:lstStyle>
          <a:p>
            <a:pPr marL="342900" indent="-342900">
              <a:lnSpc>
                <a:spcPct val="150000"/>
              </a:lnSpc>
              <a:buFont typeface="Calibri"/>
              <a:buChar char="-"/>
            </a:pPr>
            <a:r>
              <a:rPr lang="en" sz="2000">
                <a:latin typeface="Calibri"/>
                <a:ea typeface="Calibri"/>
                <a:cs typeface="Calibri"/>
              </a:rPr>
              <a:t>Understand the way humans think?</a:t>
            </a:r>
            <a:endParaRPr lang="en-US">
              <a:latin typeface="Calibri"/>
              <a:ea typeface="Calibri"/>
              <a:cs typeface="Calibri"/>
            </a:endParaRPr>
          </a:p>
          <a:p>
            <a:pPr marL="342900" indent="-342900">
              <a:lnSpc>
                <a:spcPct val="150000"/>
              </a:lnSpc>
              <a:buFont typeface="Calibri"/>
              <a:buChar char="-"/>
            </a:pPr>
            <a:r>
              <a:rPr lang="en" sz="2000">
                <a:highlight>
                  <a:srgbClr val="FFFF00"/>
                </a:highlight>
                <a:latin typeface="Calibri"/>
                <a:ea typeface="Calibri"/>
                <a:cs typeface="Calibri"/>
              </a:rPr>
              <a:t>Bridge the gap between what people intend to do and what they actually achieve? 💡</a:t>
            </a:r>
            <a:endParaRPr lang="en-US">
              <a:highlight>
                <a:srgbClr val="FFFF00"/>
              </a:highlight>
              <a:latin typeface="Calibri"/>
              <a:ea typeface="Calibri"/>
              <a:cs typeface="Calibri"/>
            </a:endParaRPr>
          </a:p>
        </p:txBody>
      </p:sp>
    </p:spTree>
    <p:extLst>
      <p:ext uri="{BB962C8B-B14F-4D97-AF65-F5344CB8AC3E}">
        <p14:creationId xmlns:p14="http://schemas.microsoft.com/office/powerpoint/2010/main" val="3021926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7AFB2-827F-E191-ED02-22A0D83CDFB4}"/>
            </a:ext>
          </a:extLst>
        </p:cNvPr>
        <p:cNvGrpSpPr/>
        <p:nvPr/>
      </p:nvGrpSpPr>
      <p:grpSpPr>
        <a:xfrm>
          <a:off x="0" y="0"/>
          <a:ext cx="0" cy="0"/>
          <a:chOff x="0" y="0"/>
          <a:chExt cx="0" cy="0"/>
        </a:xfrm>
      </p:grpSpPr>
      <p:pic>
        <p:nvPicPr>
          <p:cNvPr id="5122" name="Picture 2" descr="Top New Instagram Updates and Features for 2025">
            <a:extLst>
              <a:ext uri="{FF2B5EF4-FFF2-40B4-BE49-F238E27FC236}">
                <a16:creationId xmlns:a16="http://schemas.microsoft.com/office/drawing/2014/main" id="{9EF691F0-875C-B4CE-2C0B-B074EE0C5E0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5652" t="15015" r="16701"/>
          <a:stretch/>
        </p:blipFill>
        <p:spPr bwMode="auto">
          <a:xfrm>
            <a:off x="2805344" y="772356"/>
            <a:ext cx="3479356" cy="437114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AE68521A-77B4-D2B5-B873-B23789CC3F5D}"/>
              </a:ext>
            </a:extLst>
          </p:cNvPr>
          <p:cNvSpPr/>
          <p:nvPr/>
        </p:nvSpPr>
        <p:spPr>
          <a:xfrm>
            <a:off x="5086905" y="2125093"/>
            <a:ext cx="1393794" cy="2246051"/>
          </a:xfrm>
          <a:prstGeom prst="ellipse">
            <a:avLst/>
          </a:prstGeom>
          <a:noFill/>
          <a:ln w="2540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
            </a:endParaRPr>
          </a:p>
        </p:txBody>
      </p:sp>
      <p:sp>
        <p:nvSpPr>
          <p:cNvPr id="6" name="Subtitle 11">
            <a:extLst>
              <a:ext uri="{FF2B5EF4-FFF2-40B4-BE49-F238E27FC236}">
                <a16:creationId xmlns:a16="http://schemas.microsoft.com/office/drawing/2014/main" id="{85F0309C-C32D-7AB2-E32C-0690924DF489}"/>
              </a:ext>
            </a:extLst>
          </p:cNvPr>
          <p:cNvSpPr txBox="1">
            <a:spLocks/>
          </p:cNvSpPr>
          <p:nvPr/>
        </p:nvSpPr>
        <p:spPr>
          <a:xfrm>
            <a:off x="6284700" y="2707761"/>
            <a:ext cx="2664258" cy="5003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292100" algn="l" rtl="0">
              <a:lnSpc>
                <a:spcPct val="80000"/>
              </a:lnSpc>
              <a:spcBef>
                <a:spcPts val="0"/>
              </a:spcBef>
              <a:spcAft>
                <a:spcPts val="0"/>
              </a:spcAft>
              <a:buClr>
                <a:schemeClr val="lt1"/>
              </a:buClr>
              <a:buSzPts val="3600"/>
              <a:buFont typeface="Public Sans"/>
              <a:buNone/>
              <a:defRPr sz="1000" b="0" i="0" u="none" strike="noStrike" cap="none">
                <a:solidFill>
                  <a:schemeClr val="lt1"/>
                </a:solidFill>
                <a:latin typeface="Public Sans"/>
                <a:ea typeface="Public Sans"/>
                <a:cs typeface="Public Sans"/>
                <a:sym typeface="Public Sans"/>
              </a:defRPr>
            </a:lvl1pPr>
            <a:lvl2pPr marL="914400" marR="0" lvl="1"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2pPr>
            <a:lvl3pPr marL="1371600" marR="0" lvl="2"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3pPr>
            <a:lvl4pPr marL="1828800" marR="0" lvl="3"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4pPr>
            <a:lvl5pPr marL="2286000" marR="0" lvl="4"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5pPr>
            <a:lvl6pPr marL="2743200" marR="0" lvl="5"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6pPr>
            <a:lvl7pPr marL="3200400" marR="0" lvl="6"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7pPr>
            <a:lvl8pPr marL="3657600" marR="0" lvl="7"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8pPr>
            <a:lvl9pPr marL="4114800" marR="0" lvl="8" indent="-292100" algn="l" rtl="0">
              <a:lnSpc>
                <a:spcPct val="80000"/>
              </a:lnSpc>
              <a:spcBef>
                <a:spcPts val="0"/>
              </a:spcBef>
              <a:spcAft>
                <a:spcPts val="0"/>
              </a:spcAft>
              <a:buClr>
                <a:schemeClr val="lt1"/>
              </a:buClr>
              <a:buSzPts val="1400"/>
              <a:buFont typeface="Public Sans"/>
              <a:buNone/>
              <a:defRPr sz="1000" b="0" i="0" u="none" strike="noStrike" cap="none">
                <a:solidFill>
                  <a:schemeClr val="lt1"/>
                </a:solidFill>
                <a:latin typeface="Public Sans"/>
                <a:ea typeface="Public Sans"/>
                <a:cs typeface="Public Sans"/>
                <a:sym typeface="Public Sans"/>
              </a:defRPr>
            </a:lvl9pPr>
          </a:lstStyle>
          <a:p>
            <a:r>
              <a:rPr lang="en-US" sz="1500">
                <a:latin typeface="Calibri "/>
              </a:rPr>
              <a:t>Funnels you directly into reels; most addictive and engaging tool they have</a:t>
            </a:r>
          </a:p>
        </p:txBody>
      </p:sp>
    </p:spTree>
    <p:extLst>
      <p:ext uri="{BB962C8B-B14F-4D97-AF65-F5344CB8AC3E}">
        <p14:creationId xmlns:p14="http://schemas.microsoft.com/office/powerpoint/2010/main" val="2062023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y Maps – About – Google Maps">
            <a:extLst>
              <a:ext uri="{FF2B5EF4-FFF2-40B4-BE49-F238E27FC236}">
                <a16:creationId xmlns:a16="http://schemas.microsoft.com/office/drawing/2014/main" id="{CEBA681C-C0E8-4C13-0E40-EAD2C37D6C59}"/>
              </a:ext>
            </a:extLst>
          </p:cNvPr>
          <p:cNvPicPr>
            <a:picLocks noChangeAspect="1"/>
          </p:cNvPicPr>
          <p:nvPr/>
        </p:nvPicPr>
        <p:blipFill>
          <a:blip r:embed="rId3"/>
          <a:stretch>
            <a:fillRect/>
          </a:stretch>
        </p:blipFill>
        <p:spPr>
          <a:xfrm>
            <a:off x="1629703" y="1283798"/>
            <a:ext cx="2601687" cy="2610281"/>
          </a:xfrm>
          <a:prstGeom prst="rect">
            <a:avLst/>
          </a:prstGeom>
        </p:spPr>
      </p:pic>
      <p:sp>
        <p:nvSpPr>
          <p:cNvPr id="12" name="TextBox 11">
            <a:extLst>
              <a:ext uri="{FF2B5EF4-FFF2-40B4-BE49-F238E27FC236}">
                <a16:creationId xmlns:a16="http://schemas.microsoft.com/office/drawing/2014/main" id="{075C06F3-3544-0236-B867-66D68CC760E9}"/>
              </a:ext>
            </a:extLst>
          </p:cNvPr>
          <p:cNvSpPr txBox="1"/>
          <p:nvPr/>
        </p:nvSpPr>
        <p:spPr>
          <a:xfrm>
            <a:off x="1868331" y="229029"/>
            <a:ext cx="540733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chemeClr val="bg2"/>
                </a:solidFill>
                <a:latin typeface="Calibri"/>
                <a:ea typeface="Calibri"/>
                <a:cs typeface="Calibri"/>
              </a:rPr>
              <a:t>Example 2: </a:t>
            </a:r>
            <a:r>
              <a:rPr lang="en-US" sz="3600">
                <a:solidFill>
                  <a:schemeClr val="bg1"/>
                </a:solidFill>
                <a:latin typeface="Calibri"/>
                <a:ea typeface="Calibri"/>
                <a:cs typeface="Calibri"/>
              </a:rPr>
              <a:t>Google Maps</a:t>
            </a:r>
          </a:p>
        </p:txBody>
      </p:sp>
      <p:pic>
        <p:nvPicPr>
          <p:cNvPr id="7" name="Picture 6" descr="A screenshot of a phone&#10;&#10;AI-generated content may be incorrect.">
            <a:extLst>
              <a:ext uri="{FF2B5EF4-FFF2-40B4-BE49-F238E27FC236}">
                <a16:creationId xmlns:a16="http://schemas.microsoft.com/office/drawing/2014/main" id="{4EC691E0-6E16-B0FB-F296-B979CF4037DC}"/>
              </a:ext>
            </a:extLst>
          </p:cNvPr>
          <p:cNvPicPr>
            <a:picLocks noChangeAspect="1"/>
          </p:cNvPicPr>
          <p:nvPr/>
        </p:nvPicPr>
        <p:blipFill>
          <a:blip r:embed="rId4"/>
          <a:srcRect t="25167" r="-190" b="8110"/>
          <a:stretch/>
        </p:blipFill>
        <p:spPr>
          <a:xfrm>
            <a:off x="4233874" y="1143000"/>
            <a:ext cx="2270439" cy="3431873"/>
          </a:xfrm>
          <a:prstGeom prst="rect">
            <a:avLst/>
          </a:prstGeom>
        </p:spPr>
      </p:pic>
    </p:spTree>
    <p:extLst>
      <p:ext uri="{BB962C8B-B14F-4D97-AF65-F5344CB8AC3E}">
        <p14:creationId xmlns:p14="http://schemas.microsoft.com/office/powerpoint/2010/main" val="822487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in a red coat&#10;&#10;AI-generated content may be incorrect.">
            <a:extLst>
              <a:ext uri="{FF2B5EF4-FFF2-40B4-BE49-F238E27FC236}">
                <a16:creationId xmlns:a16="http://schemas.microsoft.com/office/drawing/2014/main" id="{0C80E360-1A0B-3D33-DFD8-087F22723C58}"/>
              </a:ext>
            </a:extLst>
          </p:cNvPr>
          <p:cNvPicPr>
            <a:picLocks noChangeAspect="1"/>
          </p:cNvPicPr>
          <p:nvPr/>
        </p:nvPicPr>
        <p:blipFill>
          <a:blip r:embed="rId3"/>
          <a:stretch>
            <a:fillRect/>
          </a:stretch>
        </p:blipFill>
        <p:spPr>
          <a:xfrm>
            <a:off x="4720748" y="1286807"/>
            <a:ext cx="3242653" cy="3215009"/>
          </a:xfrm>
          <a:prstGeom prst="rect">
            <a:avLst/>
          </a:prstGeom>
        </p:spPr>
      </p:pic>
      <p:sp>
        <p:nvSpPr>
          <p:cNvPr id="4" name="TextBox 3">
            <a:extLst>
              <a:ext uri="{FF2B5EF4-FFF2-40B4-BE49-F238E27FC236}">
                <a16:creationId xmlns:a16="http://schemas.microsoft.com/office/drawing/2014/main" id="{75E5E8B5-F373-15F5-BB64-824031FC9E9A}"/>
              </a:ext>
            </a:extLst>
          </p:cNvPr>
          <p:cNvSpPr txBox="1"/>
          <p:nvPr/>
        </p:nvSpPr>
        <p:spPr>
          <a:xfrm>
            <a:off x="1563246" y="418097"/>
            <a:ext cx="602180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FBF8F4"/>
                </a:solidFill>
                <a:latin typeface="Calibri"/>
              </a:rPr>
              <a:t>Welcome to India 🇮🇳</a:t>
            </a:r>
            <a:endParaRPr lang="en-US" sz="2800" dirty="0">
              <a:latin typeface="Calibri"/>
            </a:endParaRPr>
          </a:p>
        </p:txBody>
      </p:sp>
      <p:sp>
        <p:nvSpPr>
          <p:cNvPr id="8" name="Speech Bubble: Oval 7">
            <a:extLst>
              <a:ext uri="{FF2B5EF4-FFF2-40B4-BE49-F238E27FC236}">
                <a16:creationId xmlns:a16="http://schemas.microsoft.com/office/drawing/2014/main" id="{E568D66B-047D-C4E7-A16E-E7F8CBA802A0}"/>
              </a:ext>
            </a:extLst>
          </p:cNvPr>
          <p:cNvSpPr/>
          <p:nvPr/>
        </p:nvSpPr>
        <p:spPr>
          <a:xfrm>
            <a:off x="2051864" y="1176473"/>
            <a:ext cx="2331137" cy="1729122"/>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latin typeface="Calibri "/>
              </a:rPr>
              <a:t>"</a:t>
            </a:r>
            <a:r>
              <a:rPr lang="en-US" sz="1800" baseline="0">
                <a:solidFill>
                  <a:schemeClr val="tx1"/>
                </a:solidFill>
                <a:latin typeface="Calibri "/>
              </a:rPr>
              <a:t>Turn </a:t>
            </a:r>
            <a:r>
              <a:rPr lang="en-US" sz="1800">
                <a:solidFill>
                  <a:schemeClr val="tx1"/>
                </a:solidFill>
                <a:latin typeface="Calibri "/>
              </a:rPr>
              <a:t>right</a:t>
            </a:r>
            <a:r>
              <a:rPr lang="en-US" sz="1800" baseline="0">
                <a:solidFill>
                  <a:schemeClr val="tx1"/>
                </a:solidFill>
                <a:latin typeface="Calibri "/>
              </a:rPr>
              <a:t> where the hardware store used to be</a:t>
            </a:r>
            <a:r>
              <a:rPr lang="en-US" sz="1800">
                <a:solidFill>
                  <a:schemeClr val="tx1"/>
                </a:solidFill>
                <a:latin typeface="Calibri "/>
                <a:ea typeface="Roboto"/>
                <a:cs typeface="Roboto"/>
              </a:rPr>
              <a:t>​"</a:t>
            </a:r>
            <a:endParaRPr lang="en-US" sz="1800">
              <a:solidFill>
                <a:schemeClr val="tx1"/>
              </a:solidFill>
              <a:latin typeface="Calibri "/>
            </a:endParaRPr>
          </a:p>
        </p:txBody>
      </p:sp>
      <p:pic>
        <p:nvPicPr>
          <p:cNvPr id="9" name="Picture 8" descr="A screenshot of a calendar&#10;&#10;AI-generated content may be incorrect.">
            <a:extLst>
              <a:ext uri="{FF2B5EF4-FFF2-40B4-BE49-F238E27FC236}">
                <a16:creationId xmlns:a16="http://schemas.microsoft.com/office/drawing/2014/main" id="{08A53A3C-CA79-000E-32A8-A2A22C9A0E0F}"/>
              </a:ext>
            </a:extLst>
          </p:cNvPr>
          <p:cNvPicPr>
            <a:picLocks noChangeAspect="1"/>
          </p:cNvPicPr>
          <p:nvPr/>
        </p:nvPicPr>
        <p:blipFill>
          <a:blip r:embed="rId4"/>
          <a:stretch>
            <a:fillRect/>
          </a:stretch>
        </p:blipFill>
        <p:spPr>
          <a:xfrm>
            <a:off x="827314" y="3363227"/>
            <a:ext cx="3554184" cy="1334419"/>
          </a:xfrm>
          <a:prstGeom prst="rect">
            <a:avLst/>
          </a:prstGeom>
        </p:spPr>
      </p:pic>
    </p:spTree>
    <p:extLst>
      <p:ext uri="{BB962C8B-B14F-4D97-AF65-F5344CB8AC3E}">
        <p14:creationId xmlns:p14="http://schemas.microsoft.com/office/powerpoint/2010/main" val="4062566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5D5E95-F877-FC23-DB0A-1552EACBE8CA}"/>
              </a:ext>
            </a:extLst>
          </p:cNvPr>
          <p:cNvSpPr txBox="1"/>
          <p:nvPr/>
        </p:nvSpPr>
        <p:spPr>
          <a:xfrm>
            <a:off x="1524571" y="246218"/>
            <a:ext cx="609345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rPr>
              <a:t>How did they adapt to the 🇮🇳 Indian's mental model for street navigation? </a:t>
            </a:r>
          </a:p>
        </p:txBody>
      </p:sp>
      <p:sp>
        <p:nvSpPr>
          <p:cNvPr id="13" name="Arrow: Right 12">
            <a:extLst>
              <a:ext uri="{FF2B5EF4-FFF2-40B4-BE49-F238E27FC236}">
                <a16:creationId xmlns:a16="http://schemas.microsoft.com/office/drawing/2014/main" id="{5519C4C6-F0F8-65C1-EAB5-FACBA83B60C1}"/>
              </a:ext>
            </a:extLst>
          </p:cNvPr>
          <p:cNvSpPr/>
          <p:nvPr/>
        </p:nvSpPr>
        <p:spPr>
          <a:xfrm>
            <a:off x="4038593" y="2682810"/>
            <a:ext cx="1066067" cy="4506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phone&#10;&#10;AI-generated content may be incorrect.">
            <a:extLst>
              <a:ext uri="{FF2B5EF4-FFF2-40B4-BE49-F238E27FC236}">
                <a16:creationId xmlns:a16="http://schemas.microsoft.com/office/drawing/2014/main" id="{25AD0AF3-C687-8129-E6E8-701F9CF62899}"/>
              </a:ext>
            </a:extLst>
          </p:cNvPr>
          <p:cNvPicPr>
            <a:picLocks noChangeAspect="1"/>
          </p:cNvPicPr>
          <p:nvPr/>
        </p:nvPicPr>
        <p:blipFill>
          <a:blip r:embed="rId2"/>
          <a:srcRect t="28866" b="13680"/>
          <a:stretch/>
        </p:blipFill>
        <p:spPr>
          <a:xfrm>
            <a:off x="1077678" y="1476825"/>
            <a:ext cx="2555991" cy="3310944"/>
          </a:xfrm>
          <a:prstGeom prst="rect">
            <a:avLst/>
          </a:prstGeom>
        </p:spPr>
      </p:pic>
      <p:pic>
        <p:nvPicPr>
          <p:cNvPr id="11" name="Picture 10" descr="A screenshot of a map&#10;&#10;AI-generated content may be incorrect.">
            <a:extLst>
              <a:ext uri="{FF2B5EF4-FFF2-40B4-BE49-F238E27FC236}">
                <a16:creationId xmlns:a16="http://schemas.microsoft.com/office/drawing/2014/main" id="{0D3F0FEF-5234-36FE-3050-46DF8AE44CC7}"/>
              </a:ext>
            </a:extLst>
          </p:cNvPr>
          <p:cNvPicPr>
            <a:picLocks noChangeAspect="1"/>
          </p:cNvPicPr>
          <p:nvPr/>
        </p:nvPicPr>
        <p:blipFill>
          <a:blip r:embed="rId3"/>
          <a:srcRect l="39929" r="-178" b="-234"/>
          <a:stretch/>
        </p:blipFill>
        <p:spPr>
          <a:xfrm>
            <a:off x="5393592" y="1475363"/>
            <a:ext cx="2575962" cy="3311361"/>
          </a:xfrm>
          <a:prstGeom prst="rect">
            <a:avLst/>
          </a:prstGeom>
        </p:spPr>
      </p:pic>
    </p:spTree>
    <p:extLst>
      <p:ext uri="{BB962C8B-B14F-4D97-AF65-F5344CB8AC3E}">
        <p14:creationId xmlns:p14="http://schemas.microsoft.com/office/powerpoint/2010/main" val="264906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3" name="Google Shape;653;p66"/>
          <p:cNvSpPr txBox="1">
            <a:spLocks noGrp="1"/>
          </p:cNvSpPr>
          <p:nvPr>
            <p:ph type="body" idx="4294967295"/>
          </p:nvPr>
        </p:nvSpPr>
        <p:spPr>
          <a:xfrm>
            <a:off x="5993850" y="4707300"/>
            <a:ext cx="2921700" cy="4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alibri"/>
                <a:ea typeface="Calibri"/>
                <a:cs typeface="Calibri"/>
              </a:rPr>
              <a:t>Page #</a:t>
            </a:r>
          </a:p>
        </p:txBody>
      </p:sp>
      <p:sp>
        <p:nvSpPr>
          <p:cNvPr id="665" name="Google Shape;665;p66"/>
          <p:cNvSpPr txBox="1">
            <a:spLocks noGrp="1"/>
          </p:cNvSpPr>
          <p:nvPr>
            <p:ph type="sldNum" idx="4294967295"/>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Calibri"/>
                <a:ea typeface="Calibri"/>
                <a:cs typeface="Calibri"/>
              </a:rPr>
              <a:t>34</a:t>
            </a:fld>
            <a:endParaRPr lang="en">
              <a:latin typeface="Calibri"/>
              <a:ea typeface="Calibri"/>
              <a:cs typeface="Calibri"/>
            </a:endParaRPr>
          </a:p>
        </p:txBody>
      </p:sp>
      <p:sp>
        <p:nvSpPr>
          <p:cNvPr id="5" name="Google Shape;424;p48">
            <a:extLst>
              <a:ext uri="{FF2B5EF4-FFF2-40B4-BE49-F238E27FC236}">
                <a16:creationId xmlns:a16="http://schemas.microsoft.com/office/drawing/2014/main" id="{FADDFDED-70AB-FEB7-FF39-315CD59880C4}"/>
              </a:ext>
            </a:extLst>
          </p:cNvPr>
          <p:cNvSpPr txBox="1">
            <a:spLocks/>
          </p:cNvSpPr>
          <p:nvPr/>
        </p:nvSpPr>
        <p:spPr>
          <a:xfrm>
            <a:off x="429089" y="326777"/>
            <a:ext cx="4142314" cy="8391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000"/>
              <a:buFont typeface="Public Sans"/>
              <a:buNone/>
              <a:defRPr sz="6000" b="0" i="0" u="none" strike="noStrike" cap="none">
                <a:solidFill>
                  <a:schemeClr val="dk1"/>
                </a:solidFill>
                <a:latin typeface="Public Sans"/>
                <a:ea typeface="Public Sans"/>
                <a:cs typeface="Public Sans"/>
                <a:sym typeface="Public Sans"/>
              </a:defRPr>
            </a:lvl1pPr>
            <a:lvl2pPr marR="0" lvl="1"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2pPr>
            <a:lvl3pPr marR="0" lvl="2"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3pPr>
            <a:lvl4pPr marR="0" lvl="3"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4pPr>
            <a:lvl5pPr marR="0" lvl="4"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5pPr>
            <a:lvl6pPr marR="0" lvl="5"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6pPr>
            <a:lvl7pPr marR="0" lvl="6"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7pPr>
            <a:lvl8pPr marR="0" lvl="7"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8pPr>
            <a:lvl9pPr marR="0" lvl="8"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9pPr>
          </a:lstStyle>
          <a:p>
            <a:pPr>
              <a:lnSpc>
                <a:spcPct val="80000"/>
              </a:lnSpc>
            </a:pPr>
            <a:r>
              <a:rPr lang="en" sz="4800" b="1" dirty="0">
                <a:solidFill>
                  <a:schemeClr val="bg1"/>
                </a:solidFill>
                <a:latin typeface="Calibri"/>
                <a:ea typeface="Calibri"/>
                <a:cs typeface="Calibri"/>
              </a:rPr>
              <a:t>Takeaway</a:t>
            </a:r>
            <a:endParaRPr lang="en-US" dirty="0">
              <a:latin typeface="Calibri"/>
              <a:ea typeface="Calibri"/>
              <a:cs typeface="Calibri"/>
            </a:endParaRPr>
          </a:p>
        </p:txBody>
      </p:sp>
      <p:pic>
        <p:nvPicPr>
          <p:cNvPr id="2" name="Picture 1" descr="Can Catch Me GIFs - Find &amp; Share on GIPHY">
            <a:extLst>
              <a:ext uri="{FF2B5EF4-FFF2-40B4-BE49-F238E27FC236}">
                <a16:creationId xmlns:a16="http://schemas.microsoft.com/office/drawing/2014/main" id="{442B8B35-D490-4C17-6957-BC6412746C85}"/>
              </a:ext>
            </a:extLst>
          </p:cNvPr>
          <p:cNvPicPr>
            <a:picLocks noChangeAspect="1"/>
          </p:cNvPicPr>
          <p:nvPr/>
        </p:nvPicPr>
        <p:blipFill>
          <a:blip r:embed="rId3"/>
          <a:stretch>
            <a:fillRect/>
          </a:stretch>
        </p:blipFill>
        <p:spPr>
          <a:xfrm flipH="1">
            <a:off x="503965" y="1182082"/>
            <a:ext cx="3042990" cy="2944406"/>
          </a:xfrm>
          <a:prstGeom prst="rect">
            <a:avLst/>
          </a:prstGeom>
          <a:ln>
            <a:noFill/>
          </a:ln>
          <a:effectLst>
            <a:softEdge rad="112500"/>
          </a:effectLst>
        </p:spPr>
      </p:pic>
      <p:sp>
        <p:nvSpPr>
          <p:cNvPr id="6" name="Text Placeholder 5">
            <a:extLst>
              <a:ext uri="{FF2B5EF4-FFF2-40B4-BE49-F238E27FC236}">
                <a16:creationId xmlns:a16="http://schemas.microsoft.com/office/drawing/2014/main" id="{6CD71CD2-CBC9-CB24-C341-190F7F6679B9}"/>
              </a:ext>
            </a:extLst>
          </p:cNvPr>
          <p:cNvSpPr>
            <a:spLocks noGrp="1"/>
          </p:cNvSpPr>
          <p:nvPr>
            <p:ph type="body" idx="1"/>
          </p:nvPr>
        </p:nvSpPr>
        <p:spPr>
          <a:xfrm>
            <a:off x="228600" y="4707375"/>
            <a:ext cx="6039128" cy="436200"/>
          </a:xfrm>
        </p:spPr>
        <p:txBody>
          <a:bodyPr/>
          <a:lstStyle/>
          <a:p>
            <a:pPr marL="165100" indent="0">
              <a:buNone/>
            </a:pPr>
            <a:r>
              <a:rPr lang="en" sz="1800" b="1">
                <a:solidFill>
                  <a:schemeClr val="bg1"/>
                </a:solidFill>
                <a:latin typeface="Calibri"/>
                <a:ea typeface="Calibri"/>
                <a:cs typeface="Calibri"/>
              </a:rPr>
              <a:t>📚 The </a:t>
            </a:r>
            <a:r>
              <a:rPr lang="en-GB" sz="1800" b="1">
                <a:solidFill>
                  <a:schemeClr val="bg1"/>
                </a:solidFill>
                <a:latin typeface="Calibri"/>
                <a:ea typeface="Calibri"/>
                <a:cs typeface="Calibri"/>
              </a:rPr>
              <a:t>Design of Everyday Things by Don Norman</a:t>
            </a:r>
            <a:r>
              <a:rPr lang="en" sz="1800" b="1">
                <a:solidFill>
                  <a:schemeClr val="bg1"/>
                </a:solidFill>
                <a:latin typeface="Calibri"/>
                <a:ea typeface="Calibri"/>
                <a:cs typeface="Calibri"/>
              </a:rPr>
              <a:t> - CH02</a:t>
            </a:r>
            <a:endParaRPr lang="en-US" sz="1800">
              <a:solidFill>
                <a:srgbClr val="000000"/>
              </a:solidFill>
              <a:latin typeface="Calibri"/>
              <a:ea typeface="Calibri"/>
              <a:cs typeface="Calibri"/>
            </a:endParaRPr>
          </a:p>
          <a:p>
            <a:endParaRPr lang="en-US">
              <a:latin typeface="Calibri"/>
              <a:ea typeface="Calibri"/>
              <a:cs typeface="Calibri"/>
            </a:endParaRPr>
          </a:p>
        </p:txBody>
      </p:sp>
      <p:sp>
        <p:nvSpPr>
          <p:cNvPr id="8" name="Subtitle 7">
            <a:extLst>
              <a:ext uri="{FF2B5EF4-FFF2-40B4-BE49-F238E27FC236}">
                <a16:creationId xmlns:a16="http://schemas.microsoft.com/office/drawing/2014/main" id="{AD8158B7-D319-CEFB-2828-4333B7EDD573}"/>
              </a:ext>
            </a:extLst>
          </p:cNvPr>
          <p:cNvSpPr>
            <a:spLocks noGrp="1"/>
          </p:cNvSpPr>
          <p:nvPr>
            <p:ph type="subTitle" idx="15"/>
          </p:nvPr>
        </p:nvSpPr>
        <p:spPr>
          <a:xfrm>
            <a:off x="4684902" y="446308"/>
            <a:ext cx="4320920" cy="297000"/>
          </a:xfrm>
        </p:spPr>
        <p:txBody>
          <a:bodyPr/>
          <a:lstStyle/>
          <a:p>
            <a:r>
              <a:rPr lang="en-US" sz="2400" b="1">
                <a:solidFill>
                  <a:schemeClr val="bg1"/>
                </a:solidFill>
                <a:latin typeface="Calibri"/>
                <a:ea typeface="Calibri"/>
                <a:cs typeface="Calibri"/>
              </a:rPr>
              <a:t>How do people do things?</a:t>
            </a:r>
          </a:p>
        </p:txBody>
      </p:sp>
      <p:sp>
        <p:nvSpPr>
          <p:cNvPr id="24" name="Subtitle 23">
            <a:extLst>
              <a:ext uri="{FF2B5EF4-FFF2-40B4-BE49-F238E27FC236}">
                <a16:creationId xmlns:a16="http://schemas.microsoft.com/office/drawing/2014/main" id="{5CF432FD-0DB2-9465-923D-23ABA99A9D16}"/>
              </a:ext>
            </a:extLst>
          </p:cNvPr>
          <p:cNvSpPr>
            <a:spLocks noGrp="1"/>
          </p:cNvSpPr>
          <p:nvPr>
            <p:ph type="subTitle" idx="4"/>
          </p:nvPr>
        </p:nvSpPr>
        <p:spPr>
          <a:xfrm>
            <a:off x="4693562" y="987414"/>
            <a:ext cx="3887965" cy="3327682"/>
          </a:xfrm>
        </p:spPr>
        <p:txBody>
          <a:bodyPr/>
          <a:lstStyle/>
          <a:p>
            <a:pPr>
              <a:buFont typeface="Arial"/>
              <a:buChar char="•"/>
            </a:pPr>
            <a:r>
              <a:rPr lang="en-US" dirty="0">
                <a:latin typeface="Calibri"/>
                <a:ea typeface="Calibri"/>
                <a:cs typeface="Calibri"/>
              </a:rPr>
              <a:t>By </a:t>
            </a:r>
            <a:r>
              <a:rPr lang="en-US" b="1" dirty="0">
                <a:solidFill>
                  <a:schemeClr val="bg1"/>
                </a:solidFill>
                <a:latin typeface="Calibri"/>
                <a:ea typeface="Calibri"/>
                <a:cs typeface="Calibri"/>
              </a:rPr>
              <a:t>forming goals, executing actions based on their mental models</a:t>
            </a:r>
            <a:r>
              <a:rPr lang="en-US" dirty="0">
                <a:latin typeface="Calibri"/>
                <a:ea typeface="Calibri"/>
                <a:cs typeface="Calibri"/>
              </a:rPr>
              <a:t>, and evaluating feedback to ensure alignment with their intentions.</a:t>
            </a:r>
            <a:endParaRPr lang="en-US" dirty="0"/>
          </a:p>
          <a:p>
            <a:endParaRPr lang="en-US">
              <a:latin typeface="Calibri"/>
              <a:ea typeface="Calibri"/>
              <a:cs typeface="Calibri"/>
            </a:endParaRPr>
          </a:p>
          <a:p>
            <a:pPr>
              <a:buFont typeface="Arial"/>
              <a:buChar char="•"/>
            </a:pPr>
            <a:r>
              <a:rPr lang="en-US" dirty="0">
                <a:latin typeface="Calibri"/>
                <a:ea typeface="Calibri"/>
                <a:cs typeface="Calibri"/>
              </a:rPr>
              <a:t>A designer's goal is to </a:t>
            </a:r>
            <a:r>
              <a:rPr lang="en-US" b="1" dirty="0">
                <a:solidFill>
                  <a:schemeClr val="bg1"/>
                </a:solidFill>
                <a:latin typeface="Calibri"/>
                <a:ea typeface="Calibri"/>
                <a:cs typeface="Calibri"/>
              </a:rPr>
              <a:t>bridge the gulfs of execution and evaluation</a:t>
            </a:r>
            <a:r>
              <a:rPr lang="en-US" dirty="0">
                <a:latin typeface="Calibri"/>
                <a:ea typeface="Calibri"/>
                <a:cs typeface="Calibri"/>
              </a:rPr>
              <a:t> while leveraging human cognitive, emotional, and behavioral processes.</a:t>
            </a:r>
          </a:p>
          <a:p>
            <a:endParaRPr lang="en-US">
              <a:latin typeface="Calibri"/>
              <a:ea typeface="Calibri"/>
              <a:cs typeface="Calibri"/>
            </a:endParaRPr>
          </a:p>
          <a:p>
            <a:endParaRPr lang="en-US">
              <a:latin typeface="Calibri"/>
              <a:ea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4" name="Google Shape;424;p48"/>
          <p:cNvSpPr txBox="1">
            <a:spLocks noGrp="1"/>
          </p:cNvSpPr>
          <p:nvPr>
            <p:ph type="title" idx="4294967295"/>
          </p:nvPr>
        </p:nvSpPr>
        <p:spPr>
          <a:xfrm>
            <a:off x="592375" y="497590"/>
            <a:ext cx="8344200" cy="787200"/>
          </a:xfrm>
          <a:prstGeom prst="rect">
            <a:avLst/>
          </a:prstGeom>
        </p:spPr>
        <p:txBody>
          <a:bodyPr spcFirstLastPara="1" wrap="square" lIns="91425" tIns="91425" rIns="91425" bIns="91425" anchor="t" anchorCtr="0">
            <a:noAutofit/>
          </a:bodyPr>
          <a:lstStyle/>
          <a:p>
            <a:pPr>
              <a:lnSpc>
                <a:spcPct val="80000"/>
              </a:lnSpc>
            </a:pPr>
            <a:r>
              <a:rPr lang="en" sz="4800" b="1">
                <a:latin typeface="Calibri "/>
              </a:rPr>
              <a:t>Key concepts</a:t>
            </a:r>
            <a:endParaRPr lang="en-US">
              <a:latin typeface="Calibri "/>
            </a:endParaRPr>
          </a:p>
        </p:txBody>
      </p:sp>
      <p:sp>
        <p:nvSpPr>
          <p:cNvPr id="425" name="Google Shape;425;p48"/>
          <p:cNvSpPr txBox="1">
            <a:spLocks noGrp="1"/>
          </p:cNvSpPr>
          <p:nvPr>
            <p:ph type="body" idx="4294967295"/>
          </p:nvPr>
        </p:nvSpPr>
        <p:spPr>
          <a:xfrm>
            <a:off x="592375" y="1285192"/>
            <a:ext cx="4404291" cy="2490241"/>
          </a:xfrm>
          <a:prstGeom prst="rect">
            <a:avLst/>
          </a:prstGeom>
        </p:spPr>
        <p:txBody>
          <a:bodyPr spcFirstLastPara="1" wrap="square" lIns="91425" tIns="91425" rIns="91425" bIns="91425" anchor="t" anchorCtr="0">
            <a:noAutofit/>
          </a:bodyPr>
          <a:lstStyle/>
          <a:p>
            <a:pPr marL="444500" lvl="0" indent="-342900" rtl="0">
              <a:lnSpc>
                <a:spcPct val="150000"/>
              </a:lnSpc>
              <a:spcBef>
                <a:spcPts val="0"/>
              </a:spcBef>
              <a:spcAft>
                <a:spcPts val="0"/>
              </a:spcAft>
              <a:buSzPts val="2000"/>
            </a:pPr>
            <a:r>
              <a:rPr lang="en" sz="2000">
                <a:latin typeface="Calibri "/>
                <a:ea typeface="Calibri"/>
                <a:cs typeface="Calibri"/>
              </a:rPr>
              <a:t>Gulfs of Execution and Evaluation</a:t>
            </a:r>
            <a:endParaRPr lang="en-US" sz="2000">
              <a:latin typeface="Calibri "/>
              <a:ea typeface="Calibri"/>
              <a:cs typeface="Calibri"/>
            </a:endParaRPr>
          </a:p>
          <a:p>
            <a:pPr marL="444500" indent="-342900">
              <a:lnSpc>
                <a:spcPct val="150000"/>
              </a:lnSpc>
              <a:buSzPts val="2000"/>
            </a:pPr>
            <a:r>
              <a:rPr lang="en" sz="2000">
                <a:latin typeface="Calibri "/>
                <a:ea typeface="Calibri"/>
                <a:cs typeface="Calibri"/>
              </a:rPr>
              <a:t>Seven Stages of Action</a:t>
            </a:r>
          </a:p>
          <a:p>
            <a:pPr marL="444500" lvl="0" indent="-342900" rtl="0">
              <a:lnSpc>
                <a:spcPct val="150000"/>
              </a:lnSpc>
              <a:spcBef>
                <a:spcPts val="0"/>
              </a:spcBef>
              <a:spcAft>
                <a:spcPts val="0"/>
              </a:spcAft>
              <a:buSzPts val="2000"/>
            </a:pPr>
            <a:r>
              <a:rPr lang="en" sz="2000">
                <a:latin typeface="Calibri "/>
                <a:ea typeface="Calibri"/>
                <a:cs typeface="Calibri"/>
              </a:rPr>
              <a:t>Three Levels of Processing</a:t>
            </a:r>
            <a:endParaRPr lang="en-GB" sz="2000">
              <a:latin typeface="Calibri "/>
              <a:ea typeface="Calibri"/>
              <a:cs typeface="Calibri"/>
            </a:endParaRPr>
          </a:p>
          <a:p>
            <a:pPr marL="444500" indent="-342900">
              <a:lnSpc>
                <a:spcPct val="150000"/>
              </a:lnSpc>
              <a:buSzPts val="2000"/>
            </a:pPr>
            <a:r>
              <a:rPr lang="en" sz="2000">
                <a:latin typeface="Calibri "/>
                <a:ea typeface="Calibri"/>
                <a:cs typeface="Calibri"/>
              </a:rPr>
              <a:t>Human Conceptual Models &amp; Errors</a:t>
            </a:r>
            <a:endParaRPr lang="en-GB" sz="2000">
              <a:latin typeface="Calibri "/>
              <a:ea typeface="Calibri"/>
              <a:cs typeface="Calibri"/>
            </a:endParaRPr>
          </a:p>
          <a:p>
            <a:pPr marL="444500" lvl="0" indent="-342900" rtl="0">
              <a:lnSpc>
                <a:spcPct val="150000"/>
              </a:lnSpc>
              <a:spcBef>
                <a:spcPts val="0"/>
              </a:spcBef>
              <a:spcAft>
                <a:spcPts val="0"/>
              </a:spcAft>
              <a:buSzPts val="2000"/>
            </a:pPr>
            <a:r>
              <a:rPr lang="en" sz="2000">
                <a:latin typeface="Calibri "/>
                <a:ea typeface="Calibri"/>
                <a:cs typeface="Calibri"/>
              </a:rPr>
              <a:t>Seven Design Principles</a:t>
            </a:r>
            <a:endParaRPr lang="en-GB" sz="2000">
              <a:latin typeface="Calibri "/>
              <a:ea typeface="Calibri"/>
              <a:cs typeface="Calibri"/>
            </a:endParaRPr>
          </a:p>
        </p:txBody>
      </p:sp>
      <p:pic>
        <p:nvPicPr>
          <p:cNvPr id="2" name="Picture 1" descr="Catch me if you can movies man GIF on GIFER - by Dourr">
            <a:extLst>
              <a:ext uri="{FF2B5EF4-FFF2-40B4-BE49-F238E27FC236}">
                <a16:creationId xmlns:a16="http://schemas.microsoft.com/office/drawing/2014/main" id="{1C117391-64D4-E456-7F8E-4D10B6B95E1D}"/>
              </a:ext>
            </a:extLst>
          </p:cNvPr>
          <p:cNvPicPr>
            <a:picLocks noChangeAspect="1"/>
          </p:cNvPicPr>
          <p:nvPr/>
        </p:nvPicPr>
        <p:blipFill>
          <a:blip r:embed="rId3"/>
          <a:stretch>
            <a:fillRect/>
          </a:stretch>
        </p:blipFill>
        <p:spPr>
          <a:xfrm>
            <a:off x="5682738" y="1469914"/>
            <a:ext cx="2852333" cy="2209169"/>
          </a:xfrm>
          <a:prstGeom prst="rect">
            <a:avLst/>
          </a:prstGeom>
        </p:spPr>
      </p:pic>
      <p:sp>
        <p:nvSpPr>
          <p:cNvPr id="10" name="Google Shape;416;p47">
            <a:extLst>
              <a:ext uri="{FF2B5EF4-FFF2-40B4-BE49-F238E27FC236}">
                <a16:creationId xmlns:a16="http://schemas.microsoft.com/office/drawing/2014/main" id="{F3B6902F-BB72-1877-91E4-06E1DFA892FB}"/>
              </a:ext>
            </a:extLst>
          </p:cNvPr>
          <p:cNvSpPr txBox="1">
            <a:spLocks/>
          </p:cNvSpPr>
          <p:nvPr/>
        </p:nvSpPr>
        <p:spPr>
          <a:xfrm>
            <a:off x="6260175" y="4520464"/>
            <a:ext cx="2483700" cy="35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1pPr>
            <a:lvl2pPr marL="914400" marR="0" lvl="1"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2pPr>
            <a:lvl3pPr marL="1371600" marR="0" lvl="2"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3pPr>
            <a:lvl4pPr marL="1828800" marR="0" lvl="3"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4pPr>
            <a:lvl5pPr marL="2286000" marR="0" lvl="4"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5pPr>
            <a:lvl6pPr marL="2743200" marR="0" lvl="5"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6pPr>
            <a:lvl7pPr marL="3200400" marR="0" lvl="6"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7pPr>
            <a:lvl8pPr marL="3657600" marR="0" lvl="7"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8pPr>
            <a:lvl9pPr marL="4114800" marR="0" lvl="8"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9pPr>
          </a:lstStyle>
          <a:p>
            <a:pPr marL="0" indent="0" algn="r">
              <a:buNone/>
            </a:pPr>
            <a:r>
              <a:rPr lang="en-US">
                <a:latin typeface="Calibri "/>
                <a:ea typeface="Calibri"/>
                <a:cs typeface="Calibri"/>
              </a:rPr>
              <a:t>Page 3</a:t>
            </a:r>
          </a:p>
        </p:txBody>
      </p:sp>
      <p:sp>
        <p:nvSpPr>
          <p:cNvPr id="12" name="Google Shape;417;p47">
            <a:extLst>
              <a:ext uri="{FF2B5EF4-FFF2-40B4-BE49-F238E27FC236}">
                <a16:creationId xmlns:a16="http://schemas.microsoft.com/office/drawing/2014/main" id="{9CCBEED4-A7FB-856C-A69A-F258AC552A1B}"/>
              </a:ext>
            </a:extLst>
          </p:cNvPr>
          <p:cNvSpPr txBox="1"/>
          <p:nvPr/>
        </p:nvSpPr>
        <p:spPr>
          <a:xfrm>
            <a:off x="400125" y="4520464"/>
            <a:ext cx="6276000" cy="406200"/>
          </a:xfrm>
          <a:prstGeom prst="rect">
            <a:avLst/>
          </a:prstGeom>
          <a:noFill/>
          <a:ln>
            <a:noFill/>
          </a:ln>
        </p:spPr>
        <p:txBody>
          <a:bodyPr spcFirstLastPara="1" wrap="square" lIns="91425" tIns="91425" rIns="91425" bIns="91425" anchor="t" anchorCtr="0">
            <a:spAutoFit/>
          </a:bodyPr>
          <a:lstStyle/>
          <a:p>
            <a:pPr>
              <a:lnSpc>
                <a:spcPct val="80000"/>
              </a:lnSpc>
            </a:pPr>
            <a:r>
              <a:rPr lang="en" sz="1800" b="1">
                <a:solidFill>
                  <a:schemeClr val="dk1"/>
                </a:solidFill>
                <a:latin typeface="Calibri "/>
                <a:ea typeface="Calibri"/>
                <a:cs typeface="Calibri"/>
                <a:sym typeface="Public Sans"/>
              </a:rPr>
              <a:t>📚 The </a:t>
            </a:r>
            <a:r>
              <a:rPr lang="en-GB" sz="1800" b="1">
                <a:solidFill>
                  <a:schemeClr val="dk1"/>
                </a:solidFill>
                <a:latin typeface="Calibri "/>
                <a:ea typeface="Calibri"/>
                <a:cs typeface="Calibri"/>
                <a:sym typeface="Public Sans"/>
              </a:rPr>
              <a:t>Design of Everyday Things by Don Norman</a:t>
            </a:r>
            <a:r>
              <a:rPr lang="en" sz="1800" b="1">
                <a:solidFill>
                  <a:schemeClr val="dk1"/>
                </a:solidFill>
                <a:latin typeface="Calibri "/>
                <a:ea typeface="Calibri"/>
                <a:cs typeface="Calibri"/>
                <a:sym typeface="Public Sans"/>
              </a:rPr>
              <a:t> - CH02</a:t>
            </a:r>
            <a:endParaRPr lang="en-GB" sz="1800" b="1">
              <a:solidFill>
                <a:schemeClr val="dk1"/>
              </a:solidFill>
              <a:latin typeface="Calibri "/>
              <a:ea typeface="Calibri"/>
              <a:cs typeface="Calibri"/>
              <a:sym typeface="Public Sans"/>
            </a:endParaRPr>
          </a:p>
        </p:txBody>
      </p:sp>
    </p:spTree>
    <p:extLst>
      <p:ext uri="{BB962C8B-B14F-4D97-AF65-F5344CB8AC3E}">
        <p14:creationId xmlns:p14="http://schemas.microsoft.com/office/powerpoint/2010/main" val="166283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2" name="Google Shape;432;p49"/>
          <p:cNvSpPr txBox="1">
            <a:spLocks noGrp="1"/>
          </p:cNvSpPr>
          <p:nvPr>
            <p:ph type="title" idx="4294967295"/>
          </p:nvPr>
        </p:nvSpPr>
        <p:spPr>
          <a:xfrm>
            <a:off x="1021000" y="326433"/>
            <a:ext cx="7103750" cy="787200"/>
          </a:xfrm>
          <a:prstGeom prst="rect">
            <a:avLst/>
          </a:prstGeom>
        </p:spPr>
        <p:txBody>
          <a:bodyPr spcFirstLastPara="1" wrap="square" lIns="91425" tIns="91425" rIns="91425" bIns="91425" anchor="t" anchorCtr="0">
            <a:noAutofit/>
          </a:bodyPr>
          <a:lstStyle/>
          <a:p>
            <a:pPr algn="ctr"/>
            <a:r>
              <a:rPr lang="en" sz="3600" b="1">
                <a:latin typeface="Calibri"/>
              </a:rPr>
              <a:t>How did Tom Hanks plan to catch con-man Leonardo di Caprio?</a:t>
            </a:r>
            <a:endParaRPr lang="en-US" sz="3600">
              <a:latin typeface="Calibri"/>
            </a:endParaRPr>
          </a:p>
        </p:txBody>
      </p:sp>
      <p:pic>
        <p:nvPicPr>
          <p:cNvPr id="433" name="Google Shape;433;p49" title="Catch me if You Can.mov">
            <a:hlinkClick r:id="rId3"/>
          </p:cNvPr>
          <p:cNvPicPr preferRelativeResize="0"/>
          <p:nvPr/>
        </p:nvPicPr>
        <p:blipFill>
          <a:blip r:embed="rId4">
            <a:alphaModFix/>
          </a:blip>
          <a:stretch>
            <a:fillRect/>
          </a:stretch>
        </p:blipFill>
        <p:spPr>
          <a:xfrm>
            <a:off x="2361593" y="1707216"/>
            <a:ext cx="4420814" cy="2538301"/>
          </a:xfrm>
          <a:prstGeom prst="rect">
            <a:avLst/>
          </a:prstGeom>
          <a:noFill/>
          <a:ln>
            <a:noFill/>
          </a:ln>
        </p:spPr>
      </p:pic>
      <p:sp>
        <p:nvSpPr>
          <p:cNvPr id="5" name="Google Shape;416;p47">
            <a:extLst>
              <a:ext uri="{FF2B5EF4-FFF2-40B4-BE49-F238E27FC236}">
                <a16:creationId xmlns:a16="http://schemas.microsoft.com/office/drawing/2014/main" id="{23C20374-4234-AFB2-6400-81E3E277CF0D}"/>
              </a:ext>
            </a:extLst>
          </p:cNvPr>
          <p:cNvSpPr txBox="1">
            <a:spLocks/>
          </p:cNvSpPr>
          <p:nvPr/>
        </p:nvSpPr>
        <p:spPr>
          <a:xfrm>
            <a:off x="6260175" y="4520464"/>
            <a:ext cx="2483700" cy="35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1pPr>
            <a:lvl2pPr marL="914400" marR="0" lvl="1"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2pPr>
            <a:lvl3pPr marL="1371600" marR="0" lvl="2"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3pPr>
            <a:lvl4pPr marL="1828800" marR="0" lvl="3"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4pPr>
            <a:lvl5pPr marL="2286000" marR="0" lvl="4"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5pPr>
            <a:lvl6pPr marL="2743200" marR="0" lvl="5"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6pPr>
            <a:lvl7pPr marL="3200400" marR="0" lvl="6"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7pPr>
            <a:lvl8pPr marL="3657600" marR="0" lvl="7"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8pPr>
            <a:lvl9pPr marL="4114800" marR="0" lvl="8"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9pPr>
          </a:lstStyle>
          <a:p>
            <a:pPr marL="0" indent="0" algn="r">
              <a:buNone/>
            </a:pPr>
            <a:r>
              <a:rPr lang="en-US">
                <a:latin typeface="Calibri"/>
                <a:ea typeface="Calibri"/>
                <a:cs typeface="Calibri"/>
              </a:rPr>
              <a:t>Page 4</a:t>
            </a:r>
          </a:p>
        </p:txBody>
      </p:sp>
      <p:sp>
        <p:nvSpPr>
          <p:cNvPr id="7" name="Google Shape;417;p47">
            <a:extLst>
              <a:ext uri="{FF2B5EF4-FFF2-40B4-BE49-F238E27FC236}">
                <a16:creationId xmlns:a16="http://schemas.microsoft.com/office/drawing/2014/main" id="{BC5B081E-23ED-A779-EB5E-6686E30CEF2B}"/>
              </a:ext>
            </a:extLst>
          </p:cNvPr>
          <p:cNvSpPr txBox="1"/>
          <p:nvPr/>
        </p:nvSpPr>
        <p:spPr>
          <a:xfrm>
            <a:off x="400125" y="4520464"/>
            <a:ext cx="6276000" cy="406200"/>
          </a:xfrm>
          <a:prstGeom prst="rect">
            <a:avLst/>
          </a:prstGeom>
          <a:noFill/>
          <a:ln>
            <a:noFill/>
          </a:ln>
        </p:spPr>
        <p:txBody>
          <a:bodyPr spcFirstLastPara="1" wrap="square" lIns="91425" tIns="91425" rIns="91425" bIns="91425" anchor="t" anchorCtr="0">
            <a:spAutoFit/>
          </a:bodyPr>
          <a:lstStyle/>
          <a:p>
            <a:pPr>
              <a:lnSpc>
                <a:spcPct val="80000"/>
              </a:lnSpc>
            </a:pPr>
            <a:r>
              <a:rPr lang="en" sz="1800" b="1">
                <a:solidFill>
                  <a:schemeClr val="dk1"/>
                </a:solidFill>
                <a:latin typeface="Calibri"/>
                <a:ea typeface="Calibri"/>
                <a:cs typeface="Calibri"/>
                <a:sym typeface="Public Sans"/>
              </a:rPr>
              <a:t>📚 The </a:t>
            </a:r>
            <a:r>
              <a:rPr lang="en-GB" sz="1800" b="1">
                <a:solidFill>
                  <a:schemeClr val="dk1"/>
                </a:solidFill>
                <a:latin typeface="Calibri"/>
                <a:ea typeface="Calibri"/>
                <a:cs typeface="Calibri"/>
                <a:sym typeface="Public Sans"/>
              </a:rPr>
              <a:t>Design of Everyday Things by Don Norman</a:t>
            </a:r>
            <a:r>
              <a:rPr lang="en" sz="1800" b="1">
                <a:solidFill>
                  <a:schemeClr val="dk1"/>
                </a:solidFill>
                <a:latin typeface="Calibri"/>
                <a:ea typeface="Calibri"/>
                <a:cs typeface="Calibri"/>
                <a:sym typeface="Public Sans"/>
              </a:rPr>
              <a:t> - CH02</a:t>
            </a:r>
            <a:endParaRPr sz="1800" b="1">
              <a:solidFill>
                <a:schemeClr val="dk1"/>
              </a:solidFill>
              <a:latin typeface="Calibri"/>
              <a:ea typeface="Calibri"/>
              <a:cs typeface="Calibri"/>
              <a:sym typeface="Public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5" name="Google Shape;466;p53" descr="A person with blue eyes&#10;&#10;AI-generated content may be incorrect.">
            <a:extLst>
              <a:ext uri="{FF2B5EF4-FFF2-40B4-BE49-F238E27FC236}">
                <a16:creationId xmlns:a16="http://schemas.microsoft.com/office/drawing/2014/main" id="{C1D71CCB-9310-0EBE-E468-0D27ADBCF9C7}"/>
              </a:ext>
            </a:extLst>
          </p:cNvPr>
          <p:cNvPicPr preferRelativeResize="0">
            <a:picLocks/>
          </p:cNvPicPr>
          <p:nvPr/>
        </p:nvPicPr>
        <p:blipFill rotWithShape="1">
          <a:blip r:embed="rId4"/>
          <a:srcRect l="3554" t="-436" r="25735" b="436"/>
          <a:stretch/>
        </p:blipFill>
        <p:spPr>
          <a:xfrm>
            <a:off x="946679" y="1871791"/>
            <a:ext cx="2679881" cy="2131807"/>
          </a:xfrm>
          <a:prstGeom prst="rect">
            <a:avLst/>
          </a:prstGeom>
          <a:ln>
            <a:noFill/>
          </a:ln>
          <a:effectLst>
            <a:softEdge rad="112500"/>
          </a:effectLst>
        </p:spPr>
      </p:pic>
      <p:sp>
        <p:nvSpPr>
          <p:cNvPr id="11" name="Google Shape;469;p53">
            <a:extLst>
              <a:ext uri="{FF2B5EF4-FFF2-40B4-BE49-F238E27FC236}">
                <a16:creationId xmlns:a16="http://schemas.microsoft.com/office/drawing/2014/main" id="{DF7B40B4-58D6-E36F-3269-394BAAD60E2E}"/>
              </a:ext>
            </a:extLst>
          </p:cNvPr>
          <p:cNvSpPr txBox="1">
            <a:spLocks/>
          </p:cNvSpPr>
          <p:nvPr/>
        </p:nvSpPr>
        <p:spPr>
          <a:xfrm>
            <a:off x="1039587" y="1261326"/>
            <a:ext cx="2485371" cy="27098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a:latin typeface="Calibri"/>
                <a:ea typeface="Calibri"/>
                <a:cs typeface="Calibri"/>
              </a:rPr>
              <a:t>Goal </a:t>
            </a:r>
            <a:br>
              <a:rPr lang="en-US">
                <a:latin typeface="Calibri"/>
                <a:ea typeface="Calibri"/>
                <a:cs typeface="Calibri"/>
              </a:rPr>
            </a:br>
            <a:r>
              <a:rPr lang="en-US">
                <a:latin typeface="Calibri"/>
                <a:ea typeface="Calibri"/>
                <a:cs typeface="Calibri"/>
              </a:rPr>
              <a:t>Arrest the suspect</a:t>
            </a:r>
          </a:p>
        </p:txBody>
      </p:sp>
      <p:sp>
        <p:nvSpPr>
          <p:cNvPr id="13" name="Google Shape;470;p53">
            <a:extLst>
              <a:ext uri="{FF2B5EF4-FFF2-40B4-BE49-F238E27FC236}">
                <a16:creationId xmlns:a16="http://schemas.microsoft.com/office/drawing/2014/main" id="{9580B4DB-FADC-409D-7419-3D8BBEF25C08}"/>
              </a:ext>
            </a:extLst>
          </p:cNvPr>
          <p:cNvSpPr txBox="1">
            <a:spLocks/>
          </p:cNvSpPr>
          <p:nvPr/>
        </p:nvSpPr>
        <p:spPr>
          <a:xfrm>
            <a:off x="5537895" y="1256029"/>
            <a:ext cx="2581126" cy="77644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a:latin typeface="Calibri"/>
                <a:ea typeface="Calibri"/>
                <a:cs typeface="Calibri"/>
              </a:rPr>
              <a:t>Action </a:t>
            </a:r>
            <a:br>
              <a:rPr lang="en-US">
                <a:latin typeface="Calibri"/>
                <a:ea typeface="Calibri"/>
                <a:cs typeface="Calibri"/>
              </a:rPr>
            </a:br>
            <a:r>
              <a:rPr lang="en-US">
                <a:latin typeface="Calibri"/>
                <a:ea typeface="Calibri"/>
                <a:cs typeface="Calibri"/>
              </a:rPr>
              <a:t>Approach and catch the suspect</a:t>
            </a:r>
          </a:p>
        </p:txBody>
      </p:sp>
      <p:sp>
        <p:nvSpPr>
          <p:cNvPr id="33" name="Google Shape;416;p47">
            <a:extLst>
              <a:ext uri="{FF2B5EF4-FFF2-40B4-BE49-F238E27FC236}">
                <a16:creationId xmlns:a16="http://schemas.microsoft.com/office/drawing/2014/main" id="{140710EF-4930-01B3-D15A-A56E6A27FEC1}"/>
              </a:ext>
            </a:extLst>
          </p:cNvPr>
          <p:cNvSpPr txBox="1">
            <a:spLocks/>
          </p:cNvSpPr>
          <p:nvPr/>
        </p:nvSpPr>
        <p:spPr>
          <a:xfrm>
            <a:off x="6260175" y="4520464"/>
            <a:ext cx="2483700" cy="35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1pPr>
            <a:lvl2pPr marL="914400" marR="0" lvl="1"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2pPr>
            <a:lvl3pPr marL="1371600" marR="0" lvl="2"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3pPr>
            <a:lvl4pPr marL="1828800" marR="0" lvl="3"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4pPr>
            <a:lvl5pPr marL="2286000" marR="0" lvl="4"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5pPr>
            <a:lvl6pPr marL="2743200" marR="0" lvl="5"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6pPr>
            <a:lvl7pPr marL="3200400" marR="0" lvl="6"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7pPr>
            <a:lvl8pPr marL="3657600" marR="0" lvl="7"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8pPr>
            <a:lvl9pPr marL="4114800" marR="0" lvl="8"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9pPr>
          </a:lstStyle>
          <a:p>
            <a:pPr marL="0" indent="0" algn="r">
              <a:buSzPts val="1100"/>
              <a:buNone/>
            </a:pPr>
            <a:r>
              <a:rPr lang="en-US">
                <a:latin typeface="Calibri"/>
                <a:ea typeface="Calibri"/>
                <a:cs typeface="Calibri"/>
              </a:rPr>
              <a:t>Page 5</a:t>
            </a:r>
          </a:p>
        </p:txBody>
      </p:sp>
      <p:sp>
        <p:nvSpPr>
          <p:cNvPr id="35" name="Google Shape;417;p47">
            <a:extLst>
              <a:ext uri="{FF2B5EF4-FFF2-40B4-BE49-F238E27FC236}">
                <a16:creationId xmlns:a16="http://schemas.microsoft.com/office/drawing/2014/main" id="{A0BC7B30-D0AE-9A56-FCCC-2B0F7AA7C4C8}"/>
              </a:ext>
            </a:extLst>
          </p:cNvPr>
          <p:cNvSpPr txBox="1"/>
          <p:nvPr/>
        </p:nvSpPr>
        <p:spPr>
          <a:xfrm>
            <a:off x="400125" y="4520464"/>
            <a:ext cx="6276000" cy="406200"/>
          </a:xfrm>
          <a:prstGeom prst="rect">
            <a:avLst/>
          </a:prstGeom>
          <a:noFill/>
          <a:ln>
            <a:noFill/>
          </a:ln>
        </p:spPr>
        <p:txBody>
          <a:bodyPr spcFirstLastPara="1" wrap="square" lIns="91425" tIns="91425" rIns="91425" bIns="91425" anchor="t" anchorCtr="0">
            <a:spAutoFit/>
          </a:bodyPr>
          <a:lstStyle/>
          <a:p>
            <a:pPr>
              <a:lnSpc>
                <a:spcPct val="80000"/>
              </a:lnSpc>
            </a:pPr>
            <a:r>
              <a:rPr lang="en" sz="1800" b="1">
                <a:solidFill>
                  <a:schemeClr val="dk1"/>
                </a:solidFill>
                <a:latin typeface="Calibri"/>
                <a:ea typeface="Calibri"/>
                <a:cs typeface="Calibri"/>
                <a:sym typeface="Public Sans"/>
              </a:rPr>
              <a:t>📚 The </a:t>
            </a:r>
            <a:r>
              <a:rPr lang="en-GB" sz="1800" b="1">
                <a:solidFill>
                  <a:schemeClr val="dk1"/>
                </a:solidFill>
                <a:latin typeface="Calibri"/>
                <a:ea typeface="Calibri"/>
                <a:cs typeface="Calibri"/>
                <a:sym typeface="Public Sans"/>
              </a:rPr>
              <a:t>Design of Everyday Things by Don Norman</a:t>
            </a:r>
            <a:r>
              <a:rPr lang="en" sz="1800" b="1">
                <a:solidFill>
                  <a:schemeClr val="dk1"/>
                </a:solidFill>
                <a:latin typeface="Calibri"/>
                <a:ea typeface="Calibri"/>
                <a:cs typeface="Calibri"/>
                <a:sym typeface="Public Sans"/>
              </a:rPr>
              <a:t> - CH02</a:t>
            </a:r>
            <a:endParaRPr lang="en-US">
              <a:solidFill>
                <a:schemeClr val="dk1"/>
              </a:solidFill>
            </a:endParaRPr>
          </a:p>
        </p:txBody>
      </p:sp>
      <p:pic>
        <p:nvPicPr>
          <p:cNvPr id="7" name="Google Shape;467;p53" descr="A person pointing at an object&#10;&#10;AI-generated content may be incorrect.">
            <a:extLst>
              <a:ext uri="{FF2B5EF4-FFF2-40B4-BE49-F238E27FC236}">
                <a16:creationId xmlns:a16="http://schemas.microsoft.com/office/drawing/2014/main" id="{25FD0972-91D1-EA3D-C868-411E5D06DD04}"/>
              </a:ext>
            </a:extLst>
          </p:cNvPr>
          <p:cNvPicPr preferRelativeResize="0">
            <a:picLocks/>
          </p:cNvPicPr>
          <p:nvPr/>
        </p:nvPicPr>
        <p:blipFill rotWithShape="1">
          <a:blip r:embed="rId5"/>
          <a:srcRect l="8689" r="8689"/>
          <a:stretch/>
        </p:blipFill>
        <p:spPr>
          <a:xfrm>
            <a:off x="5435695" y="1868132"/>
            <a:ext cx="2683772" cy="2136456"/>
          </a:xfrm>
          <a:prstGeom prst="roundRect">
            <a:avLst>
              <a:gd name="adj" fmla="val 16667"/>
            </a:avLst>
          </a:prstGeom>
        </p:spPr>
      </p:pic>
      <p:sp>
        <p:nvSpPr>
          <p:cNvPr id="4" name="Google Shape;432;p49">
            <a:extLst>
              <a:ext uri="{FF2B5EF4-FFF2-40B4-BE49-F238E27FC236}">
                <a16:creationId xmlns:a16="http://schemas.microsoft.com/office/drawing/2014/main" id="{5334A2C5-335E-56A6-468A-FA419D3F4EF4}"/>
              </a:ext>
            </a:extLst>
          </p:cNvPr>
          <p:cNvSpPr txBox="1">
            <a:spLocks/>
          </p:cNvSpPr>
          <p:nvPr/>
        </p:nvSpPr>
        <p:spPr>
          <a:xfrm>
            <a:off x="919068" y="427399"/>
            <a:ext cx="7917994" cy="11668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000"/>
              <a:buFont typeface="Public Sans"/>
              <a:buNone/>
              <a:defRPr sz="6000" b="0" i="0" u="none" strike="noStrike" cap="none">
                <a:solidFill>
                  <a:schemeClr val="dk1"/>
                </a:solidFill>
                <a:latin typeface="Public Sans"/>
                <a:ea typeface="Public Sans"/>
                <a:cs typeface="Public Sans"/>
                <a:sym typeface="Public Sans"/>
              </a:defRPr>
            </a:lvl1pPr>
            <a:lvl2pPr marR="0" lvl="1"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2pPr>
            <a:lvl3pPr marR="0" lvl="2"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3pPr>
            <a:lvl4pPr marR="0" lvl="3"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4pPr>
            <a:lvl5pPr marR="0" lvl="4"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5pPr>
            <a:lvl6pPr marR="0" lvl="5"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6pPr>
            <a:lvl7pPr marR="0" lvl="6"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7pPr>
            <a:lvl8pPr marR="0" lvl="7"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8pPr>
            <a:lvl9pPr marR="0" lvl="8"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9pPr>
          </a:lstStyle>
          <a:p>
            <a:r>
              <a:rPr lang="en" sz="3600" b="1">
                <a:latin typeface="Calibri"/>
                <a:ea typeface="Calibri"/>
                <a:cs typeface="Calibri"/>
              </a:rPr>
              <a:t>First,</a:t>
            </a:r>
            <a:endParaRPr lang="en-US">
              <a:latin typeface="Calibri"/>
              <a:ea typeface="Calibri"/>
              <a:cs typeface="Calibri"/>
            </a:endParaRPr>
          </a:p>
        </p:txBody>
      </p:sp>
      <p:sp>
        <p:nvSpPr>
          <p:cNvPr id="2" name="Google Shape;432;p49">
            <a:extLst>
              <a:ext uri="{FF2B5EF4-FFF2-40B4-BE49-F238E27FC236}">
                <a16:creationId xmlns:a16="http://schemas.microsoft.com/office/drawing/2014/main" id="{7DB21125-E3BE-F432-E45F-2A191A3A22F9}"/>
              </a:ext>
            </a:extLst>
          </p:cNvPr>
          <p:cNvSpPr txBox="1">
            <a:spLocks/>
          </p:cNvSpPr>
          <p:nvPr/>
        </p:nvSpPr>
        <p:spPr>
          <a:xfrm>
            <a:off x="916348" y="427550"/>
            <a:ext cx="7917994" cy="7858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000"/>
              <a:buFont typeface="Public Sans"/>
              <a:buNone/>
              <a:defRPr sz="6000" b="0" i="0" u="none" strike="noStrike" cap="none">
                <a:solidFill>
                  <a:schemeClr val="dk1"/>
                </a:solidFill>
                <a:latin typeface="Public Sans"/>
                <a:ea typeface="Public Sans"/>
                <a:cs typeface="Public Sans"/>
                <a:sym typeface="Public Sans"/>
              </a:defRPr>
            </a:lvl1pPr>
            <a:lvl2pPr marR="0" lvl="1"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2pPr>
            <a:lvl3pPr marR="0" lvl="2"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3pPr>
            <a:lvl4pPr marR="0" lvl="3"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4pPr>
            <a:lvl5pPr marR="0" lvl="4"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5pPr>
            <a:lvl6pPr marR="0" lvl="5"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6pPr>
            <a:lvl7pPr marR="0" lvl="6"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7pPr>
            <a:lvl8pPr marR="0" lvl="7"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8pPr>
            <a:lvl9pPr marR="0" lvl="8"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9pPr>
          </a:lstStyle>
          <a:p>
            <a:r>
              <a:rPr lang="en-GB" sz="3600" b="1">
                <a:latin typeface="Calibri"/>
                <a:ea typeface="Calibri"/>
                <a:cs typeface="Calibri"/>
              </a:rPr>
              <a:t>First, </a:t>
            </a:r>
            <a:r>
              <a:rPr lang="en-GB" sz="3600" b="1">
                <a:solidFill>
                  <a:srgbClr val="000000"/>
                </a:solidFill>
                <a:latin typeface="Calibri"/>
                <a:ea typeface="Calibri"/>
                <a:cs typeface="Calibri"/>
              </a:rPr>
              <a:t>have </a:t>
            </a:r>
            <a:r>
              <a:rPr lang="en-GB" sz="3600" b="1">
                <a:solidFill>
                  <a:schemeClr val="bg1"/>
                </a:solidFill>
                <a:latin typeface="Calibri"/>
                <a:ea typeface="Calibri"/>
                <a:cs typeface="Calibri"/>
              </a:rPr>
              <a:t>a goal </a:t>
            </a:r>
            <a:r>
              <a:rPr lang="en-GB" sz="3600" b="1">
                <a:latin typeface="Calibri"/>
                <a:ea typeface="Calibri"/>
                <a:cs typeface="Calibri"/>
              </a:rPr>
              <a:t>and </a:t>
            </a:r>
            <a:r>
              <a:rPr lang="en-GB" sz="3600" b="1">
                <a:solidFill>
                  <a:schemeClr val="bg1"/>
                </a:solidFill>
                <a:latin typeface="Calibri"/>
                <a:ea typeface="Calibri"/>
                <a:cs typeface="Calibri"/>
              </a:rPr>
              <a:t>an action plan</a:t>
            </a:r>
            <a:endParaRPr lang="en-GB" sz="3600" b="1">
              <a:solidFill>
                <a:schemeClr val="bg1"/>
              </a:solidFill>
              <a:effectLst/>
              <a:latin typeface="Calibri"/>
              <a:ea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12" name="Thought Bubble: Cloud 11">
            <a:extLst>
              <a:ext uri="{FF2B5EF4-FFF2-40B4-BE49-F238E27FC236}">
                <a16:creationId xmlns:a16="http://schemas.microsoft.com/office/drawing/2014/main" id="{141BEFB8-7510-0DF5-F88A-C8A256869FDA}"/>
              </a:ext>
            </a:extLst>
          </p:cNvPr>
          <p:cNvSpPr/>
          <p:nvPr/>
        </p:nvSpPr>
        <p:spPr>
          <a:xfrm>
            <a:off x="687441" y="1716628"/>
            <a:ext cx="3394984" cy="2153937"/>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Sans-Serif"/>
              <a:buChar char="•"/>
            </a:pPr>
            <a:endParaRPr lang="en-US" b="1">
              <a:solidFill>
                <a:srgbClr val="000000"/>
              </a:solidFill>
              <a:ea typeface="Calibri"/>
              <a:cs typeface="Calibri"/>
            </a:endParaRPr>
          </a:p>
        </p:txBody>
      </p:sp>
      <p:sp>
        <p:nvSpPr>
          <p:cNvPr id="11" name="Google Shape;469;p53">
            <a:extLst>
              <a:ext uri="{FF2B5EF4-FFF2-40B4-BE49-F238E27FC236}">
                <a16:creationId xmlns:a16="http://schemas.microsoft.com/office/drawing/2014/main" id="{DF7B40B4-58D6-E36F-3269-394BAAD60E2E}"/>
              </a:ext>
            </a:extLst>
          </p:cNvPr>
          <p:cNvSpPr txBox="1">
            <a:spLocks/>
          </p:cNvSpPr>
          <p:nvPr/>
        </p:nvSpPr>
        <p:spPr>
          <a:xfrm>
            <a:off x="728435" y="1172666"/>
            <a:ext cx="3859587" cy="61563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000" b="1">
                <a:latin typeface="Calibri"/>
                <a:ea typeface="Calibri"/>
                <a:cs typeface="Calibri"/>
              </a:rPr>
              <a:t>Goal: </a:t>
            </a:r>
            <a:r>
              <a:rPr lang="en" sz="2000" b="1">
                <a:solidFill>
                  <a:schemeClr val="tx1"/>
                </a:solidFill>
                <a:latin typeface="Calibri"/>
                <a:ea typeface="Calibri"/>
                <a:cs typeface="Calibri"/>
              </a:rPr>
              <a:t>Arrest the suspect</a:t>
            </a:r>
            <a:endParaRPr lang="en-US" sz="2000">
              <a:solidFill>
                <a:schemeClr val="tx1"/>
              </a:solidFill>
              <a:latin typeface="Calibri"/>
              <a:ea typeface="Calibri"/>
              <a:cs typeface="Calibri"/>
            </a:endParaRPr>
          </a:p>
        </p:txBody>
      </p:sp>
      <p:sp>
        <p:nvSpPr>
          <p:cNvPr id="13" name="Google Shape;470;p53">
            <a:extLst>
              <a:ext uri="{FF2B5EF4-FFF2-40B4-BE49-F238E27FC236}">
                <a16:creationId xmlns:a16="http://schemas.microsoft.com/office/drawing/2014/main" id="{9580B4DB-FADC-409D-7419-3D8BBEF25C08}"/>
              </a:ext>
            </a:extLst>
          </p:cNvPr>
          <p:cNvSpPr txBox="1">
            <a:spLocks/>
          </p:cNvSpPr>
          <p:nvPr/>
        </p:nvSpPr>
        <p:spPr>
          <a:xfrm>
            <a:off x="4930086" y="1172776"/>
            <a:ext cx="3383842" cy="75067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000" b="1">
                <a:latin typeface="Calibri"/>
                <a:ea typeface="Calibri"/>
                <a:cs typeface="Calibri"/>
              </a:rPr>
              <a:t>Action: </a:t>
            </a:r>
            <a:r>
              <a:rPr lang="en-US" sz="2000" b="1">
                <a:latin typeface="Calibri"/>
                <a:ea typeface="Calibri"/>
                <a:cs typeface="Calibri"/>
              </a:rPr>
              <a:t>Approach the suspect</a:t>
            </a:r>
            <a:endParaRPr lang="en-US" sz="2000" b="1">
              <a:ea typeface="Calibri"/>
            </a:endParaRPr>
          </a:p>
          <a:p>
            <a:endParaRPr lang="en" sz="2000" b="1">
              <a:latin typeface="Calibri"/>
              <a:ea typeface="Calibri"/>
              <a:cs typeface="Calibri"/>
            </a:endParaRPr>
          </a:p>
        </p:txBody>
      </p:sp>
      <p:sp>
        <p:nvSpPr>
          <p:cNvPr id="33" name="Google Shape;416;p47">
            <a:extLst>
              <a:ext uri="{FF2B5EF4-FFF2-40B4-BE49-F238E27FC236}">
                <a16:creationId xmlns:a16="http://schemas.microsoft.com/office/drawing/2014/main" id="{140710EF-4930-01B3-D15A-A56E6A27FEC1}"/>
              </a:ext>
            </a:extLst>
          </p:cNvPr>
          <p:cNvSpPr txBox="1">
            <a:spLocks/>
          </p:cNvSpPr>
          <p:nvPr/>
        </p:nvSpPr>
        <p:spPr>
          <a:xfrm>
            <a:off x="6260175" y="4520464"/>
            <a:ext cx="2483700" cy="35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1pPr>
            <a:lvl2pPr marL="914400" marR="0" lvl="1"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2pPr>
            <a:lvl3pPr marL="1371600" marR="0" lvl="2"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3pPr>
            <a:lvl4pPr marL="1828800" marR="0" lvl="3"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4pPr>
            <a:lvl5pPr marL="2286000" marR="0" lvl="4"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5pPr>
            <a:lvl6pPr marL="2743200" marR="0" lvl="5"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6pPr>
            <a:lvl7pPr marL="3200400" marR="0" lvl="6"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7pPr>
            <a:lvl8pPr marL="3657600" marR="0" lvl="7"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8pPr>
            <a:lvl9pPr marL="4114800" marR="0" lvl="8"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9pPr>
          </a:lstStyle>
          <a:p>
            <a:pPr marL="0" indent="0" algn="r">
              <a:buSzPts val="1100"/>
              <a:buNone/>
            </a:pPr>
            <a:r>
              <a:rPr lang="en-US">
                <a:latin typeface="Calibri"/>
                <a:ea typeface="Calibri"/>
                <a:cs typeface="Calibri"/>
              </a:rPr>
              <a:t>Page 6</a:t>
            </a:r>
          </a:p>
        </p:txBody>
      </p:sp>
      <p:sp>
        <p:nvSpPr>
          <p:cNvPr id="35" name="Google Shape;417;p47">
            <a:extLst>
              <a:ext uri="{FF2B5EF4-FFF2-40B4-BE49-F238E27FC236}">
                <a16:creationId xmlns:a16="http://schemas.microsoft.com/office/drawing/2014/main" id="{A0BC7B30-D0AE-9A56-FCCC-2B0F7AA7C4C8}"/>
              </a:ext>
            </a:extLst>
          </p:cNvPr>
          <p:cNvSpPr txBox="1"/>
          <p:nvPr/>
        </p:nvSpPr>
        <p:spPr>
          <a:xfrm>
            <a:off x="400125" y="4520464"/>
            <a:ext cx="6276000" cy="683234"/>
          </a:xfrm>
          <a:prstGeom prst="rect">
            <a:avLst/>
          </a:prstGeom>
          <a:noFill/>
          <a:ln>
            <a:noFill/>
          </a:ln>
        </p:spPr>
        <p:txBody>
          <a:bodyPr spcFirstLastPara="1" wrap="square" lIns="91425" tIns="91425" rIns="91425" bIns="91425" anchor="t" anchorCtr="0">
            <a:spAutoFit/>
          </a:bodyPr>
          <a:lstStyle/>
          <a:p>
            <a:r>
              <a:rPr lang="en" sz="1800" b="1">
                <a:solidFill>
                  <a:schemeClr val="dk1"/>
                </a:solidFill>
                <a:latin typeface="Calibri"/>
                <a:ea typeface="Calibri"/>
                <a:cs typeface="Calibri"/>
                <a:sym typeface="Public Sans"/>
              </a:rPr>
              <a:t>📚 The </a:t>
            </a:r>
            <a:r>
              <a:rPr lang="en-GB" sz="1800" b="1">
                <a:solidFill>
                  <a:schemeClr val="dk1"/>
                </a:solidFill>
                <a:latin typeface="Calibri"/>
                <a:ea typeface="Calibri"/>
                <a:cs typeface="Calibri"/>
                <a:sym typeface="Public Sans"/>
              </a:rPr>
              <a:t>Design of Everyday Things by Don Norman</a:t>
            </a:r>
            <a:r>
              <a:rPr lang="en" sz="1800" b="1">
                <a:solidFill>
                  <a:schemeClr val="dk1"/>
                </a:solidFill>
                <a:latin typeface="Calibri"/>
                <a:ea typeface="Calibri"/>
                <a:cs typeface="Calibri"/>
                <a:sym typeface="Public Sans"/>
              </a:rPr>
              <a:t> - CH02</a:t>
            </a:r>
            <a:endParaRPr lang="en" sz="1800">
              <a:solidFill>
                <a:schemeClr val="dk1"/>
              </a:solidFill>
              <a:latin typeface="Calibri"/>
              <a:ea typeface="Calibri"/>
              <a:cs typeface="Calibri"/>
              <a:sym typeface="Public Sans"/>
            </a:endParaRPr>
          </a:p>
          <a:p>
            <a:pPr marL="0" lvl="0" indent="0" algn="l">
              <a:lnSpc>
                <a:spcPct val="80000"/>
              </a:lnSpc>
              <a:spcBef>
                <a:spcPts val="0"/>
              </a:spcBef>
              <a:spcAft>
                <a:spcPts val="0"/>
              </a:spcAft>
              <a:buNone/>
            </a:pPr>
            <a:endParaRPr lang="en" sz="1800" b="1">
              <a:solidFill>
                <a:schemeClr val="dk1"/>
              </a:solidFill>
              <a:latin typeface="Calibri"/>
              <a:ea typeface="Calibri"/>
              <a:cs typeface="Calibri"/>
            </a:endParaRPr>
          </a:p>
        </p:txBody>
      </p:sp>
      <p:sp>
        <p:nvSpPr>
          <p:cNvPr id="4" name="Google Shape;432;p49">
            <a:extLst>
              <a:ext uri="{FF2B5EF4-FFF2-40B4-BE49-F238E27FC236}">
                <a16:creationId xmlns:a16="http://schemas.microsoft.com/office/drawing/2014/main" id="{5334A2C5-335E-56A6-468A-FA419D3F4EF4}"/>
              </a:ext>
            </a:extLst>
          </p:cNvPr>
          <p:cNvSpPr txBox="1">
            <a:spLocks/>
          </p:cNvSpPr>
          <p:nvPr/>
        </p:nvSpPr>
        <p:spPr>
          <a:xfrm>
            <a:off x="695389" y="320491"/>
            <a:ext cx="8120294" cy="8521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000"/>
              <a:buFont typeface="Public Sans"/>
              <a:buNone/>
              <a:defRPr sz="6000" b="0" i="0" u="none" strike="noStrike" cap="none">
                <a:solidFill>
                  <a:schemeClr val="dk1"/>
                </a:solidFill>
                <a:latin typeface="Public Sans"/>
                <a:ea typeface="Public Sans"/>
                <a:cs typeface="Public Sans"/>
                <a:sym typeface="Public Sans"/>
              </a:defRPr>
            </a:lvl1pPr>
            <a:lvl2pPr marR="0" lvl="1"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2pPr>
            <a:lvl3pPr marR="0" lvl="2"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3pPr>
            <a:lvl4pPr marR="0" lvl="3"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4pPr>
            <a:lvl5pPr marR="0" lvl="4"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5pPr>
            <a:lvl6pPr marR="0" lvl="5"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6pPr>
            <a:lvl7pPr marR="0" lvl="6"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7pPr>
            <a:lvl8pPr marR="0" lvl="7"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8pPr>
            <a:lvl9pPr marR="0" lvl="8"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9pPr>
          </a:lstStyle>
          <a:p>
            <a:r>
              <a:rPr lang="en" sz="3600" b="1">
                <a:latin typeface="Calibri"/>
                <a:ea typeface="Calibri"/>
                <a:cs typeface="Calibri"/>
              </a:rPr>
              <a:t>Second,</a:t>
            </a:r>
            <a:endParaRPr lang="en-US">
              <a:solidFill>
                <a:schemeClr val="bg1"/>
              </a:solidFill>
              <a:latin typeface="Calibri"/>
              <a:ea typeface="Calibri"/>
              <a:cs typeface="Calibri"/>
            </a:endParaRPr>
          </a:p>
        </p:txBody>
      </p:sp>
      <p:sp>
        <p:nvSpPr>
          <p:cNvPr id="5" name="Google Shape;432;p49">
            <a:extLst>
              <a:ext uri="{FF2B5EF4-FFF2-40B4-BE49-F238E27FC236}">
                <a16:creationId xmlns:a16="http://schemas.microsoft.com/office/drawing/2014/main" id="{20BBF922-3E2D-1074-5598-5712A263AEBC}"/>
              </a:ext>
            </a:extLst>
          </p:cNvPr>
          <p:cNvSpPr txBox="1">
            <a:spLocks/>
          </p:cNvSpPr>
          <p:nvPr/>
        </p:nvSpPr>
        <p:spPr>
          <a:xfrm>
            <a:off x="697490" y="319443"/>
            <a:ext cx="8115648" cy="6882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000"/>
              <a:buFont typeface="Public Sans"/>
              <a:buNone/>
              <a:defRPr sz="6000" b="0" i="0" u="none" strike="noStrike" cap="none">
                <a:solidFill>
                  <a:schemeClr val="dk1"/>
                </a:solidFill>
                <a:latin typeface="Public Sans"/>
                <a:ea typeface="Public Sans"/>
                <a:cs typeface="Public Sans"/>
                <a:sym typeface="Public Sans"/>
              </a:defRPr>
            </a:lvl1pPr>
            <a:lvl2pPr marR="0" lvl="1"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2pPr>
            <a:lvl3pPr marR="0" lvl="2"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3pPr>
            <a:lvl4pPr marR="0" lvl="3"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4pPr>
            <a:lvl5pPr marR="0" lvl="4"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5pPr>
            <a:lvl6pPr marR="0" lvl="5"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6pPr>
            <a:lvl7pPr marR="0" lvl="6"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7pPr>
            <a:lvl8pPr marR="0" lvl="7"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8pPr>
            <a:lvl9pPr marR="0" lvl="8"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9pPr>
          </a:lstStyle>
          <a:p>
            <a:r>
              <a:rPr lang="en" sz="3600" b="1">
                <a:latin typeface="Calibri"/>
                <a:ea typeface="Calibri"/>
                <a:cs typeface="Calibri"/>
              </a:rPr>
              <a:t>Second, </a:t>
            </a:r>
            <a:r>
              <a:rPr lang="en" sz="3600" b="1">
                <a:solidFill>
                  <a:srgbClr val="000000"/>
                </a:solidFill>
                <a:latin typeface="Calibri"/>
                <a:ea typeface="Calibri"/>
                <a:cs typeface="Calibri"/>
              </a:rPr>
              <a:t>create</a:t>
            </a:r>
            <a:r>
              <a:rPr lang="en-GB" sz="3600" b="1">
                <a:solidFill>
                  <a:schemeClr val="bg1"/>
                </a:solidFill>
                <a:latin typeface="Calibri"/>
                <a:ea typeface="Calibri"/>
                <a:cs typeface="Calibri"/>
              </a:rPr>
              <a:t> s</a:t>
            </a:r>
            <a:r>
              <a:rPr lang="en" sz="3600" b="1" err="1">
                <a:solidFill>
                  <a:schemeClr val="bg1"/>
                </a:solidFill>
                <a:latin typeface="Calibri"/>
                <a:ea typeface="Calibri"/>
                <a:cs typeface="Calibri"/>
              </a:rPr>
              <a:t>ub</a:t>
            </a:r>
            <a:r>
              <a:rPr lang="en" sz="3600" b="1">
                <a:solidFill>
                  <a:schemeClr val="bg1"/>
                </a:solidFill>
                <a:latin typeface="Calibri"/>
                <a:ea typeface="Calibri"/>
                <a:cs typeface="Calibri"/>
              </a:rPr>
              <a:t>-goals </a:t>
            </a:r>
            <a:r>
              <a:rPr lang="en" sz="3600" b="1">
                <a:solidFill>
                  <a:schemeClr val="tx1"/>
                </a:solidFill>
                <a:latin typeface="Calibri"/>
                <a:ea typeface="Calibri"/>
                <a:cs typeface="Calibri"/>
              </a:rPr>
              <a:t>and </a:t>
            </a:r>
            <a:r>
              <a:rPr lang="en" sz="3600" b="1">
                <a:solidFill>
                  <a:schemeClr val="bg1"/>
                </a:solidFill>
                <a:latin typeface="Calibri"/>
                <a:ea typeface="Calibri"/>
                <a:cs typeface="Calibri"/>
              </a:rPr>
              <a:t>sub-actions</a:t>
            </a:r>
            <a:endParaRPr lang="en-US">
              <a:solidFill>
                <a:schemeClr val="bg1"/>
              </a:solidFill>
              <a:latin typeface="Calibri"/>
              <a:ea typeface="Calibri"/>
              <a:cs typeface="Calibri"/>
            </a:endParaRPr>
          </a:p>
        </p:txBody>
      </p:sp>
      <p:sp>
        <p:nvSpPr>
          <p:cNvPr id="8" name="TextBox 7">
            <a:extLst>
              <a:ext uri="{FF2B5EF4-FFF2-40B4-BE49-F238E27FC236}">
                <a16:creationId xmlns:a16="http://schemas.microsoft.com/office/drawing/2014/main" id="{41AEA42D-4A2D-C1F4-8BC5-44C88A098D67}"/>
              </a:ext>
            </a:extLst>
          </p:cNvPr>
          <p:cNvSpPr txBox="1"/>
          <p:nvPr/>
        </p:nvSpPr>
        <p:spPr>
          <a:xfrm>
            <a:off x="1123805" y="2260615"/>
            <a:ext cx="276065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Calibri"/>
              </a:rPr>
              <a:t>• Have criminal evidence</a:t>
            </a:r>
          </a:p>
          <a:p>
            <a:r>
              <a:rPr lang="en-US" sz="1600">
                <a:latin typeface="Calibri"/>
                <a:ea typeface="Calibri"/>
                <a:cs typeface="Calibri"/>
              </a:rPr>
              <a:t>• Have a sketch of the suspect</a:t>
            </a:r>
            <a:endParaRPr lang="en-US" sz="1600"/>
          </a:p>
          <a:p>
            <a:r>
              <a:rPr lang="en-US" sz="1600">
                <a:latin typeface="Calibri"/>
              </a:rPr>
              <a:t>• Locate the suspect​</a:t>
            </a:r>
          </a:p>
          <a:p>
            <a:r>
              <a:rPr lang="en-US" sz="1600">
                <a:latin typeface="Calibri"/>
                <a:ea typeface="Calibri"/>
                <a:cs typeface="Calibri"/>
              </a:rPr>
              <a:t>... </a:t>
            </a:r>
            <a:endParaRPr lang="en-US" sz="1600"/>
          </a:p>
          <a:p>
            <a:pPr algn="ctr"/>
            <a:r>
              <a:rPr lang="en-US" sz="1600">
                <a:latin typeface="Calibri"/>
                <a:cs typeface="Segoe UI"/>
              </a:rPr>
              <a:t>​</a:t>
            </a:r>
          </a:p>
        </p:txBody>
      </p:sp>
      <p:sp>
        <p:nvSpPr>
          <p:cNvPr id="9" name="Thought Bubble: Cloud 8">
            <a:extLst>
              <a:ext uri="{FF2B5EF4-FFF2-40B4-BE49-F238E27FC236}">
                <a16:creationId xmlns:a16="http://schemas.microsoft.com/office/drawing/2014/main" id="{77360EE8-3BAF-078C-B8EC-4319516E8A1A}"/>
              </a:ext>
            </a:extLst>
          </p:cNvPr>
          <p:cNvSpPr/>
          <p:nvPr/>
        </p:nvSpPr>
        <p:spPr>
          <a:xfrm>
            <a:off x="4757744" y="1716629"/>
            <a:ext cx="3390621" cy="2153937"/>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Sans-Serif"/>
              <a:buChar char="•"/>
            </a:pPr>
            <a:endParaRPr lang="en-US" b="1">
              <a:solidFill>
                <a:srgbClr val="000000"/>
              </a:solidFill>
              <a:ea typeface="Calibri"/>
              <a:cs typeface="Calibri"/>
            </a:endParaRPr>
          </a:p>
        </p:txBody>
      </p:sp>
      <p:sp>
        <p:nvSpPr>
          <p:cNvPr id="10" name="TextBox 9">
            <a:extLst>
              <a:ext uri="{FF2B5EF4-FFF2-40B4-BE49-F238E27FC236}">
                <a16:creationId xmlns:a16="http://schemas.microsoft.com/office/drawing/2014/main" id="{1406BD77-3C0A-B2BE-3683-050CE998B2CD}"/>
              </a:ext>
            </a:extLst>
          </p:cNvPr>
          <p:cNvSpPr txBox="1"/>
          <p:nvPr/>
        </p:nvSpPr>
        <p:spPr>
          <a:xfrm>
            <a:off x="5276995" y="2134100"/>
            <a:ext cx="295260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Calibri"/>
              </a:rPr>
              <a:t>• Have the right skills &amp; tools</a:t>
            </a:r>
          </a:p>
          <a:p>
            <a:r>
              <a:rPr lang="en-US" sz="1600">
                <a:latin typeface="Calibri"/>
                <a:ea typeface="Calibri"/>
                <a:cs typeface="Calibri"/>
              </a:rPr>
              <a:t>• Enter the location</a:t>
            </a:r>
            <a:endParaRPr lang="en-US" sz="1600"/>
          </a:p>
          <a:p>
            <a:r>
              <a:rPr lang="en-US" sz="1600">
                <a:latin typeface="Calibri"/>
                <a:ea typeface="Calibri"/>
                <a:cs typeface="Calibri"/>
              </a:rPr>
              <a:t>• Identify the suspect</a:t>
            </a:r>
          </a:p>
          <a:p>
            <a:r>
              <a:rPr lang="en-US" sz="1600">
                <a:latin typeface="Calibri"/>
                <a:ea typeface="Calibri"/>
                <a:cs typeface="Calibri"/>
              </a:rPr>
              <a:t>….</a:t>
            </a:r>
          </a:p>
          <a:p>
            <a:r>
              <a:rPr lang="en-US" sz="1600">
                <a:latin typeface="Calibri"/>
                <a:ea typeface="Calibri"/>
                <a:cs typeface="Calibri"/>
              </a:rPr>
              <a:t>• Catch!</a:t>
            </a:r>
          </a:p>
          <a:p>
            <a:pPr algn="ctr"/>
            <a:r>
              <a:rPr lang="en-US" sz="1600">
                <a:latin typeface="Calibri"/>
                <a:cs typeface="Segoe UI"/>
              </a:rPr>
              <a:t>​</a:t>
            </a:r>
          </a:p>
        </p:txBody>
      </p:sp>
    </p:spTree>
    <p:extLst>
      <p:ext uri="{BB962C8B-B14F-4D97-AF65-F5344CB8AC3E}">
        <p14:creationId xmlns:p14="http://schemas.microsoft.com/office/powerpoint/2010/main" val="379246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33" name="Google Shape;416;p47">
            <a:extLst>
              <a:ext uri="{FF2B5EF4-FFF2-40B4-BE49-F238E27FC236}">
                <a16:creationId xmlns:a16="http://schemas.microsoft.com/office/drawing/2014/main" id="{140710EF-4930-01B3-D15A-A56E6A27FEC1}"/>
              </a:ext>
            </a:extLst>
          </p:cNvPr>
          <p:cNvSpPr txBox="1">
            <a:spLocks/>
          </p:cNvSpPr>
          <p:nvPr/>
        </p:nvSpPr>
        <p:spPr>
          <a:xfrm>
            <a:off x="6260175" y="4520464"/>
            <a:ext cx="2483700" cy="35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1pPr>
            <a:lvl2pPr marL="914400" marR="0" lvl="1"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2pPr>
            <a:lvl3pPr marL="1371600" marR="0" lvl="2"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3pPr>
            <a:lvl4pPr marL="1828800" marR="0" lvl="3"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4pPr>
            <a:lvl5pPr marL="2286000" marR="0" lvl="4"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5pPr>
            <a:lvl6pPr marL="2743200" marR="0" lvl="5"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6pPr>
            <a:lvl7pPr marL="3200400" marR="0" lvl="6"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7pPr>
            <a:lvl8pPr marL="3657600" marR="0" lvl="7"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8pPr>
            <a:lvl9pPr marL="4114800" marR="0" lvl="8"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9pPr>
          </a:lstStyle>
          <a:p>
            <a:pPr marL="0" indent="0" algn="r">
              <a:buSzPts val="1100"/>
              <a:buNone/>
            </a:pPr>
            <a:r>
              <a:rPr lang="en-US">
                <a:latin typeface="Calibri"/>
                <a:ea typeface="Calibri"/>
                <a:cs typeface="Calibri"/>
              </a:rPr>
              <a:t>Page 7</a:t>
            </a:r>
          </a:p>
        </p:txBody>
      </p:sp>
      <p:sp>
        <p:nvSpPr>
          <p:cNvPr id="35" name="Google Shape;417;p47">
            <a:extLst>
              <a:ext uri="{FF2B5EF4-FFF2-40B4-BE49-F238E27FC236}">
                <a16:creationId xmlns:a16="http://schemas.microsoft.com/office/drawing/2014/main" id="{A0BC7B30-D0AE-9A56-FCCC-2B0F7AA7C4C8}"/>
              </a:ext>
            </a:extLst>
          </p:cNvPr>
          <p:cNvSpPr txBox="1"/>
          <p:nvPr/>
        </p:nvSpPr>
        <p:spPr>
          <a:xfrm>
            <a:off x="400125" y="4520464"/>
            <a:ext cx="6276000" cy="461635"/>
          </a:xfrm>
          <a:prstGeom prst="rect">
            <a:avLst/>
          </a:prstGeom>
          <a:noFill/>
          <a:ln>
            <a:noFill/>
          </a:ln>
        </p:spPr>
        <p:txBody>
          <a:bodyPr spcFirstLastPara="1" wrap="square" lIns="91425" tIns="91425" rIns="91425" bIns="91425" anchor="t" anchorCtr="0">
            <a:spAutoFit/>
          </a:bodyPr>
          <a:lstStyle/>
          <a:p>
            <a:r>
              <a:rPr lang="en" sz="1800" b="1">
                <a:solidFill>
                  <a:schemeClr val="dk1"/>
                </a:solidFill>
                <a:latin typeface="Calibri"/>
                <a:ea typeface="Calibri"/>
                <a:cs typeface="Calibri"/>
                <a:sym typeface="Public Sans"/>
              </a:rPr>
              <a:t>📚 The </a:t>
            </a:r>
            <a:r>
              <a:rPr lang="en-GB" sz="1800" b="1">
                <a:solidFill>
                  <a:schemeClr val="dk1"/>
                </a:solidFill>
                <a:latin typeface="Calibri"/>
                <a:ea typeface="Calibri"/>
                <a:cs typeface="Calibri"/>
                <a:sym typeface="Public Sans"/>
              </a:rPr>
              <a:t>Design of Everyday Things by Don Norman</a:t>
            </a:r>
            <a:r>
              <a:rPr lang="en" sz="1800" b="1">
                <a:solidFill>
                  <a:schemeClr val="dk1"/>
                </a:solidFill>
                <a:latin typeface="Calibri"/>
                <a:ea typeface="Calibri"/>
                <a:cs typeface="Calibri"/>
                <a:sym typeface="Public Sans"/>
              </a:rPr>
              <a:t> - CH02</a:t>
            </a:r>
            <a:endParaRPr lang="en" sz="1800">
              <a:solidFill>
                <a:schemeClr val="dk1"/>
              </a:solidFill>
              <a:latin typeface="Calibri"/>
              <a:ea typeface="Calibri"/>
              <a:cs typeface="Calibri"/>
              <a:sym typeface="Public Sans"/>
            </a:endParaRPr>
          </a:p>
        </p:txBody>
      </p:sp>
      <p:pic>
        <p:nvPicPr>
          <p:cNvPr id="6" name="Picture 5" descr="A diagram of a business process&#10;&#10;AI-generated content may be incorrect.">
            <a:extLst>
              <a:ext uri="{FF2B5EF4-FFF2-40B4-BE49-F238E27FC236}">
                <a16:creationId xmlns:a16="http://schemas.microsoft.com/office/drawing/2014/main" id="{E1E66B19-F300-64A7-F20B-17AEAFD286F4}"/>
              </a:ext>
            </a:extLst>
          </p:cNvPr>
          <p:cNvPicPr>
            <a:picLocks noChangeAspect="1"/>
          </p:cNvPicPr>
          <p:nvPr/>
        </p:nvPicPr>
        <p:blipFill>
          <a:blip r:embed="rId3"/>
          <a:stretch>
            <a:fillRect/>
          </a:stretch>
        </p:blipFill>
        <p:spPr>
          <a:xfrm>
            <a:off x="3295188" y="1840147"/>
            <a:ext cx="2539587" cy="2469804"/>
          </a:xfrm>
          <a:prstGeom prst="rect">
            <a:avLst/>
          </a:prstGeom>
        </p:spPr>
      </p:pic>
      <p:sp>
        <p:nvSpPr>
          <p:cNvPr id="2" name="TextBox 1">
            <a:extLst>
              <a:ext uri="{FF2B5EF4-FFF2-40B4-BE49-F238E27FC236}">
                <a16:creationId xmlns:a16="http://schemas.microsoft.com/office/drawing/2014/main" id="{C0EC19DB-D76B-FCC2-EEAA-FDC706759D14}"/>
              </a:ext>
            </a:extLst>
          </p:cNvPr>
          <p:cNvSpPr txBox="1"/>
          <p:nvPr/>
        </p:nvSpPr>
        <p:spPr>
          <a:xfrm>
            <a:off x="494625" y="406119"/>
            <a:ext cx="813957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alibri"/>
                <a:ea typeface="Calibri"/>
                <a:cs typeface="Calibri"/>
              </a:rPr>
              <a:t>The mental process to figure out what to expect and to do is called a </a:t>
            </a:r>
            <a:r>
              <a:rPr lang="en-US" sz="3600" b="1">
                <a:solidFill>
                  <a:schemeClr val="bg1"/>
                </a:solidFill>
                <a:latin typeface="Calibri"/>
                <a:ea typeface="Calibri"/>
                <a:cs typeface="Calibri"/>
              </a:rPr>
              <a:t>gulf</a:t>
            </a:r>
            <a:endParaRPr lang="en-US" sz="3600">
              <a:solidFill>
                <a:schemeClr val="bg1"/>
              </a:solidFill>
              <a:latin typeface="Calibri"/>
              <a:ea typeface="Calibri"/>
              <a:cs typeface="Calibri"/>
            </a:endParaRPr>
          </a:p>
          <a:p>
            <a:endParaRPr lang="en-US" sz="3600" b="1">
              <a:latin typeface="Calibri"/>
              <a:ea typeface="Calibri"/>
              <a:cs typeface="Calibri"/>
            </a:endParaRPr>
          </a:p>
        </p:txBody>
      </p:sp>
    </p:spTree>
    <p:extLst>
      <p:ext uri="{BB962C8B-B14F-4D97-AF65-F5344CB8AC3E}">
        <p14:creationId xmlns:p14="http://schemas.microsoft.com/office/powerpoint/2010/main" val="75458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7">
          <a:extLst>
            <a:ext uri="{FF2B5EF4-FFF2-40B4-BE49-F238E27FC236}">
              <a16:creationId xmlns:a16="http://schemas.microsoft.com/office/drawing/2014/main" id="{D887B0FD-281D-29F3-49D2-98C9F03378ED}"/>
            </a:ext>
          </a:extLst>
        </p:cNvPr>
        <p:cNvGrpSpPr/>
        <p:nvPr/>
      </p:nvGrpSpPr>
      <p:grpSpPr>
        <a:xfrm>
          <a:off x="0" y="0"/>
          <a:ext cx="0" cy="0"/>
          <a:chOff x="0" y="0"/>
          <a:chExt cx="0" cy="0"/>
        </a:xfrm>
      </p:grpSpPr>
      <p:sp>
        <p:nvSpPr>
          <p:cNvPr id="33" name="Google Shape;416;p47">
            <a:extLst>
              <a:ext uri="{FF2B5EF4-FFF2-40B4-BE49-F238E27FC236}">
                <a16:creationId xmlns:a16="http://schemas.microsoft.com/office/drawing/2014/main" id="{BD6C1D6A-14CF-EFE1-3CAE-8F70C4F79F7D}"/>
              </a:ext>
            </a:extLst>
          </p:cNvPr>
          <p:cNvSpPr txBox="1">
            <a:spLocks/>
          </p:cNvSpPr>
          <p:nvPr/>
        </p:nvSpPr>
        <p:spPr>
          <a:xfrm>
            <a:off x="6260175" y="4520464"/>
            <a:ext cx="2483700" cy="35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1pPr>
            <a:lvl2pPr marL="914400" marR="0" lvl="1"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2pPr>
            <a:lvl3pPr marL="1371600" marR="0" lvl="2"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3pPr>
            <a:lvl4pPr marL="1828800" marR="0" lvl="3"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4pPr>
            <a:lvl5pPr marL="2286000" marR="0" lvl="4"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5pPr>
            <a:lvl6pPr marL="2743200" marR="0" lvl="5"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6pPr>
            <a:lvl7pPr marL="3200400" marR="0" lvl="6"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7pPr>
            <a:lvl8pPr marL="3657600" marR="0" lvl="7"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8pPr>
            <a:lvl9pPr marL="4114800" marR="0" lvl="8" indent="-317500" algn="l" rtl="0">
              <a:lnSpc>
                <a:spcPct val="100000"/>
              </a:lnSpc>
              <a:spcBef>
                <a:spcPts val="0"/>
              </a:spcBef>
              <a:spcAft>
                <a:spcPts val="0"/>
              </a:spcAft>
              <a:buClr>
                <a:schemeClr val="dk1"/>
              </a:buClr>
              <a:buSzPts val="1400"/>
              <a:buFont typeface="Public Sans"/>
              <a:buChar char="■"/>
              <a:defRPr sz="1400" b="0" i="0" u="none" strike="noStrike" cap="none">
                <a:solidFill>
                  <a:schemeClr val="dk1"/>
                </a:solidFill>
                <a:latin typeface="Public Sans"/>
                <a:ea typeface="Public Sans"/>
                <a:cs typeface="Public Sans"/>
                <a:sym typeface="Public Sans"/>
              </a:defRPr>
            </a:lvl9pPr>
          </a:lstStyle>
          <a:p>
            <a:pPr marL="0" indent="0" algn="r">
              <a:buSzPts val="1100"/>
              <a:buNone/>
            </a:pPr>
            <a:r>
              <a:rPr lang="en-US">
                <a:latin typeface="Calibri"/>
                <a:ea typeface="Calibri"/>
                <a:cs typeface="Calibri"/>
              </a:rPr>
              <a:t>Page 8</a:t>
            </a:r>
          </a:p>
        </p:txBody>
      </p:sp>
      <p:sp>
        <p:nvSpPr>
          <p:cNvPr id="35" name="Google Shape;417;p47">
            <a:extLst>
              <a:ext uri="{FF2B5EF4-FFF2-40B4-BE49-F238E27FC236}">
                <a16:creationId xmlns:a16="http://schemas.microsoft.com/office/drawing/2014/main" id="{D87897C2-D262-5E44-B240-4778AFBCC6EC}"/>
              </a:ext>
            </a:extLst>
          </p:cNvPr>
          <p:cNvSpPr txBox="1"/>
          <p:nvPr/>
        </p:nvSpPr>
        <p:spPr>
          <a:xfrm>
            <a:off x="400125" y="4520464"/>
            <a:ext cx="6276000" cy="461635"/>
          </a:xfrm>
          <a:prstGeom prst="rect">
            <a:avLst/>
          </a:prstGeom>
          <a:noFill/>
          <a:ln>
            <a:noFill/>
          </a:ln>
        </p:spPr>
        <p:txBody>
          <a:bodyPr spcFirstLastPara="1" wrap="square" lIns="91425" tIns="91425" rIns="91425" bIns="91425" anchor="t" anchorCtr="0">
            <a:spAutoFit/>
          </a:bodyPr>
          <a:lstStyle/>
          <a:p>
            <a:r>
              <a:rPr lang="en" sz="1800" b="1">
                <a:solidFill>
                  <a:schemeClr val="dk1"/>
                </a:solidFill>
                <a:latin typeface="Calibri"/>
                <a:ea typeface="Calibri"/>
                <a:cs typeface="Calibri"/>
                <a:sym typeface="Public Sans"/>
              </a:rPr>
              <a:t>📚 The </a:t>
            </a:r>
            <a:r>
              <a:rPr lang="en-GB" sz="1800" b="1">
                <a:solidFill>
                  <a:schemeClr val="dk1"/>
                </a:solidFill>
                <a:latin typeface="Calibri"/>
                <a:ea typeface="Calibri"/>
                <a:cs typeface="Calibri"/>
                <a:sym typeface="Public Sans"/>
              </a:rPr>
              <a:t>Design of Everyday Things by Don Norman</a:t>
            </a:r>
            <a:r>
              <a:rPr lang="en" sz="1800" b="1">
                <a:solidFill>
                  <a:schemeClr val="dk1"/>
                </a:solidFill>
                <a:latin typeface="Calibri"/>
                <a:ea typeface="Calibri"/>
                <a:cs typeface="Calibri"/>
                <a:sym typeface="Public Sans"/>
              </a:rPr>
              <a:t> - CH02</a:t>
            </a:r>
            <a:endParaRPr lang="en" sz="1800">
              <a:solidFill>
                <a:schemeClr val="dk1"/>
              </a:solidFill>
              <a:latin typeface="Calibri"/>
              <a:ea typeface="Calibri"/>
              <a:cs typeface="Calibri"/>
              <a:sym typeface="Public Sans"/>
            </a:endParaRPr>
          </a:p>
        </p:txBody>
      </p:sp>
      <p:pic>
        <p:nvPicPr>
          <p:cNvPr id="6" name="Picture 5" descr="A diagram of a business process&#10;&#10;AI-generated content may be incorrect.">
            <a:extLst>
              <a:ext uri="{FF2B5EF4-FFF2-40B4-BE49-F238E27FC236}">
                <a16:creationId xmlns:a16="http://schemas.microsoft.com/office/drawing/2014/main" id="{571C4974-4AE8-CC20-0457-C237FA97074F}"/>
              </a:ext>
            </a:extLst>
          </p:cNvPr>
          <p:cNvPicPr>
            <a:picLocks noChangeAspect="1"/>
          </p:cNvPicPr>
          <p:nvPr/>
        </p:nvPicPr>
        <p:blipFill>
          <a:blip r:embed="rId3"/>
          <a:stretch>
            <a:fillRect/>
          </a:stretch>
        </p:blipFill>
        <p:spPr>
          <a:xfrm rot="16200000">
            <a:off x="3295188" y="1840147"/>
            <a:ext cx="2539587" cy="2469804"/>
          </a:xfrm>
          <a:prstGeom prst="rect">
            <a:avLst/>
          </a:prstGeom>
        </p:spPr>
      </p:pic>
      <p:sp>
        <p:nvSpPr>
          <p:cNvPr id="2" name="TextBox 1">
            <a:extLst>
              <a:ext uri="{FF2B5EF4-FFF2-40B4-BE49-F238E27FC236}">
                <a16:creationId xmlns:a16="http://schemas.microsoft.com/office/drawing/2014/main" id="{2DB7868D-9AED-8908-23F8-A3208DD784DD}"/>
              </a:ext>
            </a:extLst>
          </p:cNvPr>
          <p:cNvSpPr txBox="1"/>
          <p:nvPr/>
        </p:nvSpPr>
        <p:spPr>
          <a:xfrm>
            <a:off x="494625" y="406119"/>
            <a:ext cx="813957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alibri"/>
                <a:ea typeface="Calibri"/>
                <a:cs typeface="Calibri"/>
              </a:rPr>
              <a:t>The mental process to figure out what to expect and to do is called a </a:t>
            </a:r>
            <a:r>
              <a:rPr lang="en-US" sz="3600" b="1">
                <a:solidFill>
                  <a:schemeClr val="bg1"/>
                </a:solidFill>
                <a:latin typeface="Calibri"/>
                <a:ea typeface="Calibri"/>
                <a:cs typeface="Calibri"/>
              </a:rPr>
              <a:t>gulf</a:t>
            </a:r>
            <a:endParaRPr lang="en-US" sz="3600">
              <a:solidFill>
                <a:schemeClr val="bg1"/>
              </a:solidFill>
              <a:latin typeface="Calibri"/>
              <a:ea typeface="Calibri"/>
              <a:cs typeface="Calibri"/>
            </a:endParaRPr>
          </a:p>
          <a:p>
            <a:endParaRPr lang="en-US" sz="3600" b="1">
              <a:latin typeface="Calibri"/>
              <a:ea typeface="Calibri"/>
              <a:cs typeface="Calibri"/>
            </a:endParaRPr>
          </a:p>
        </p:txBody>
      </p:sp>
      <p:pic>
        <p:nvPicPr>
          <p:cNvPr id="4" name="Google Shape;466;p53" descr="A person with blue eyes&#10;&#10;AI-generated content may be incorrect.">
            <a:extLst>
              <a:ext uri="{FF2B5EF4-FFF2-40B4-BE49-F238E27FC236}">
                <a16:creationId xmlns:a16="http://schemas.microsoft.com/office/drawing/2014/main" id="{0CBEE688-972D-D79B-4B64-D6C56EDF6ED1}"/>
              </a:ext>
            </a:extLst>
          </p:cNvPr>
          <p:cNvPicPr preferRelativeResize="0">
            <a:picLocks/>
          </p:cNvPicPr>
          <p:nvPr/>
        </p:nvPicPr>
        <p:blipFill rotWithShape="1">
          <a:blip r:embed="rId4"/>
          <a:srcRect l="3554" t="-436" r="25735" b="436"/>
          <a:stretch/>
        </p:blipFill>
        <p:spPr>
          <a:xfrm>
            <a:off x="494922" y="2002420"/>
            <a:ext cx="2679881" cy="2131807"/>
          </a:xfrm>
          <a:prstGeom prst="rect">
            <a:avLst/>
          </a:prstGeom>
          <a:ln>
            <a:noFill/>
          </a:ln>
          <a:effectLst>
            <a:softEdge rad="112500"/>
          </a:effectLst>
        </p:spPr>
      </p:pic>
      <p:pic>
        <p:nvPicPr>
          <p:cNvPr id="7" name="Google Shape;467;p53" descr="A person pointing at an object&#10;&#10;AI-generated content may be incorrect.">
            <a:extLst>
              <a:ext uri="{FF2B5EF4-FFF2-40B4-BE49-F238E27FC236}">
                <a16:creationId xmlns:a16="http://schemas.microsoft.com/office/drawing/2014/main" id="{CF24E799-1C57-524D-93A8-E2924BF87195}"/>
              </a:ext>
            </a:extLst>
          </p:cNvPr>
          <p:cNvPicPr preferRelativeResize="0">
            <a:picLocks/>
          </p:cNvPicPr>
          <p:nvPr/>
        </p:nvPicPr>
        <p:blipFill rotWithShape="1">
          <a:blip r:embed="rId5"/>
          <a:srcRect l="8689" r="8689"/>
          <a:stretch/>
        </p:blipFill>
        <p:spPr>
          <a:xfrm>
            <a:off x="5947324" y="2004204"/>
            <a:ext cx="2683772" cy="2136456"/>
          </a:xfrm>
          <a:prstGeom prst="roundRect">
            <a:avLst>
              <a:gd name="adj" fmla="val 16667"/>
            </a:avLst>
          </a:prstGeom>
        </p:spPr>
      </p:pic>
    </p:spTree>
    <p:extLst>
      <p:ext uri="{BB962C8B-B14F-4D97-AF65-F5344CB8AC3E}">
        <p14:creationId xmlns:p14="http://schemas.microsoft.com/office/powerpoint/2010/main" val="1579731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w Employee Orientation &amp; Training">
  <a:themeElements>
    <a:clrScheme name="Simple Light">
      <a:dk1>
        <a:srgbClr val="000000"/>
      </a:dk1>
      <a:lt1>
        <a:srgbClr val="FBF8F4"/>
      </a:lt1>
      <a:dk2>
        <a:srgbClr val="4B917D"/>
      </a:dk2>
      <a:lt2>
        <a:srgbClr val="DAFEA4"/>
      </a:lt2>
      <a:accent1>
        <a:srgbClr val="A0C7FE"/>
      </a:accent1>
      <a:accent2>
        <a:srgbClr val="E0E0E0"/>
      </a:accent2>
      <a:accent3>
        <a:srgbClr val="BDE6DB"/>
      </a:accent3>
      <a:accent4>
        <a:srgbClr val="F7FDD7"/>
      </a:accent4>
      <a:accent5>
        <a:srgbClr val="FFFFFF"/>
      </a:accent5>
      <a:accent6>
        <a:srgbClr val="3F8BA5"/>
      </a:accent6>
      <a:hlink>
        <a:srgbClr val="000000"/>
      </a:hlink>
      <a:folHlink>
        <a:srgbClr val="0097A7"/>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34</Slides>
  <Notes>29</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New Employee Orientation &amp; Training</vt:lpstr>
      <vt:lpstr>The Psychology of Everyday Actions</vt:lpstr>
      <vt:lpstr>🤔 How might we...</vt:lpstr>
      <vt:lpstr>🤔 How might we...</vt:lpstr>
      <vt:lpstr>Key concepts</vt:lpstr>
      <vt:lpstr>How did Tom Hanks plan to catch con-man Leonardo di Caprio?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How might we...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167</cp:revision>
  <dcterms:modified xsi:type="dcterms:W3CDTF">2025-01-24T18:40:23Z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86e8d42-b9a6-4554-b0cc-98af32c6b0e9_Enabled">
    <vt:lpwstr>true</vt:lpwstr>
  </property>
  <property fmtid="{D5CDD505-2E9C-101B-9397-08002B2CF9AE}" pid="3" name="MSIP_Label_b86e8d42-b9a6-4554-b0cc-98af32c6b0e9_SetDate">
    <vt:lpwstr>2025-01-19T23:41:07Z</vt:lpwstr>
  </property>
  <property fmtid="{D5CDD505-2E9C-101B-9397-08002B2CF9AE}" pid="4" name="MSIP_Label_b86e8d42-b9a6-4554-b0cc-98af32c6b0e9_Method">
    <vt:lpwstr>Standard</vt:lpwstr>
  </property>
  <property fmtid="{D5CDD505-2E9C-101B-9397-08002B2CF9AE}" pid="5" name="MSIP_Label_b86e8d42-b9a6-4554-b0cc-98af32c6b0e9_Name">
    <vt:lpwstr>defa4170-0d19-0005-0004-bc88714345d2</vt:lpwstr>
  </property>
  <property fmtid="{D5CDD505-2E9C-101B-9397-08002B2CF9AE}" pid="6" name="MSIP_Label_b86e8d42-b9a6-4554-b0cc-98af32c6b0e9_SiteId">
    <vt:lpwstr>9ef017d9-7f05-4225-9838-f92cff57b7ab</vt:lpwstr>
  </property>
  <property fmtid="{D5CDD505-2E9C-101B-9397-08002B2CF9AE}" pid="7" name="MSIP_Label_b86e8d42-b9a6-4554-b0cc-98af32c6b0e9_ActionId">
    <vt:lpwstr>3cf7ab2c-59d9-4e34-85c7-43009df6f545</vt:lpwstr>
  </property>
  <property fmtid="{D5CDD505-2E9C-101B-9397-08002B2CF9AE}" pid="8" name="MSIP_Label_b86e8d42-b9a6-4554-b0cc-98af32c6b0e9_ContentBits">
    <vt:lpwstr>0</vt:lpwstr>
  </property>
  <property fmtid="{D5CDD505-2E9C-101B-9397-08002B2CF9AE}" pid="9" name="MSIP_Label_b86e8d42-b9a6-4554-b0cc-98af32c6b0e9_Tag">
    <vt:lpwstr>10, 3, 0, 2</vt:lpwstr>
  </property>
</Properties>
</file>