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57" r:id="rId4"/>
    <p:sldId id="274" r:id="rId5"/>
    <p:sldId id="259" r:id="rId6"/>
    <p:sldId id="275" r:id="rId7"/>
    <p:sldId id="264" r:id="rId8"/>
    <p:sldId id="260" r:id="rId9"/>
    <p:sldId id="276" r:id="rId10"/>
    <p:sldId id="261" r:id="rId11"/>
    <p:sldId id="277" r:id="rId12"/>
    <p:sldId id="268" r:id="rId13"/>
    <p:sldId id="280" r:id="rId14"/>
    <p:sldId id="269" r:id="rId15"/>
    <p:sldId id="278" r:id="rId16"/>
    <p:sldId id="270" r:id="rId17"/>
    <p:sldId id="279" r:id="rId18"/>
    <p:sldId id="281" r:id="rId19"/>
    <p:sldId id="282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9304A-00DA-8D42-AA0A-332DE421C663}" v="115" dt="2025-03-03T03:48:50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n Koenigsberger" userId="S::akoenigsberger25@wooster.edu::72712451-0d6b-46ec-b984-5b9e1fd8d26a" providerId="AD" clId="Web-{DD47B334-EC57-A16A-151B-CB6570F574F9}"/>
    <pc:docChg chg="modSld">
      <pc:chgData name="Aidan Koenigsberger" userId="S::akoenigsberger25@wooster.edu::72712451-0d6b-46ec-b984-5b9e1fd8d26a" providerId="AD" clId="Web-{DD47B334-EC57-A16A-151B-CB6570F574F9}" dt="2025-02-28T01:20:26.536" v="64" actId="20577"/>
      <pc:docMkLst>
        <pc:docMk/>
      </pc:docMkLst>
      <pc:sldChg chg="modSp">
        <pc:chgData name="Aidan Koenigsberger" userId="S::akoenigsberger25@wooster.edu::72712451-0d6b-46ec-b984-5b9e1fd8d26a" providerId="AD" clId="Web-{DD47B334-EC57-A16A-151B-CB6570F574F9}" dt="2025-02-28T01:20:26.536" v="64" actId="20577"/>
        <pc:sldMkLst>
          <pc:docMk/>
          <pc:sldMk cId="2998437444" sldId="261"/>
        </pc:sldMkLst>
        <pc:spChg chg="mod">
          <ac:chgData name="Aidan Koenigsberger" userId="S::akoenigsberger25@wooster.edu::72712451-0d6b-46ec-b984-5b9e1fd8d26a" providerId="AD" clId="Web-{DD47B334-EC57-A16A-151B-CB6570F574F9}" dt="2025-02-28T01:20:26.536" v="64" actId="20577"/>
          <ac:spMkLst>
            <pc:docMk/>
            <pc:sldMk cId="2998437444" sldId="261"/>
            <ac:spMk id="3" creationId="{6DB14972-F663-C38C-53F1-CD57403C84E9}"/>
          </ac:spMkLst>
        </pc:spChg>
      </pc:sldChg>
      <pc:sldChg chg="modSp">
        <pc:chgData name="Aidan Koenigsberger" userId="S::akoenigsberger25@wooster.edu::72712451-0d6b-46ec-b984-5b9e1fd8d26a" providerId="AD" clId="Web-{DD47B334-EC57-A16A-151B-CB6570F574F9}" dt="2025-02-28T01:17:19.452" v="54" actId="20577"/>
        <pc:sldMkLst>
          <pc:docMk/>
          <pc:sldMk cId="177668435" sldId="272"/>
        </pc:sldMkLst>
        <pc:spChg chg="mod">
          <ac:chgData name="Aidan Koenigsberger" userId="S::akoenigsberger25@wooster.edu::72712451-0d6b-46ec-b984-5b9e1fd8d26a" providerId="AD" clId="Web-{DD47B334-EC57-A16A-151B-CB6570F574F9}" dt="2025-02-28T01:17:19.452" v="54" actId="20577"/>
          <ac:spMkLst>
            <pc:docMk/>
            <pc:sldMk cId="177668435" sldId="272"/>
            <ac:spMk id="3" creationId="{F6C69A5C-B679-456D-8174-CD77A4284DFC}"/>
          </ac:spMkLst>
        </pc:spChg>
      </pc:sldChg>
    </pc:docChg>
  </pc:docChgLst>
  <pc:docChgLst>
    <pc:chgData name="Aidan Koenigsberger" userId="S::akoenigsberger25@wooster.edu::72712451-0d6b-46ec-b984-5b9e1fd8d26a" providerId="AD" clId="Web-{FEA35E99-C973-342A-77B8-58C1F1E1CD34}"/>
    <pc:docChg chg="modSld">
      <pc:chgData name="Aidan Koenigsberger" userId="S::akoenigsberger25@wooster.edu::72712451-0d6b-46ec-b984-5b9e1fd8d26a" providerId="AD" clId="Web-{FEA35E99-C973-342A-77B8-58C1F1E1CD34}" dt="2025-02-27T00:10:30.388" v="459" actId="20577"/>
      <pc:docMkLst>
        <pc:docMk/>
      </pc:docMkLst>
      <pc:sldChg chg="modSp">
        <pc:chgData name="Aidan Koenigsberger" userId="S::akoenigsberger25@wooster.edu::72712451-0d6b-46ec-b984-5b9e1fd8d26a" providerId="AD" clId="Web-{FEA35E99-C973-342A-77B8-58C1F1E1CD34}" dt="2025-02-27T00:10:30.388" v="459" actId="20577"/>
        <pc:sldMkLst>
          <pc:docMk/>
          <pc:sldMk cId="2545372144" sldId="256"/>
        </pc:sldMkLst>
        <pc:spChg chg="mod">
          <ac:chgData name="Aidan Koenigsberger" userId="S::akoenigsberger25@wooster.edu::72712451-0d6b-46ec-b984-5b9e1fd8d26a" providerId="AD" clId="Web-{FEA35E99-C973-342A-77B8-58C1F1E1CD34}" dt="2025-02-27T00:10:23.169" v="453" actId="20577"/>
          <ac:spMkLst>
            <pc:docMk/>
            <pc:sldMk cId="2545372144" sldId="256"/>
            <ac:spMk id="2" creationId="{00FA363B-5AF0-B25D-F418-72EC43FE1B8E}"/>
          </ac:spMkLst>
        </pc:spChg>
        <pc:spChg chg="mod">
          <ac:chgData name="Aidan Koenigsberger" userId="S::akoenigsberger25@wooster.edu::72712451-0d6b-46ec-b984-5b9e1fd8d26a" providerId="AD" clId="Web-{FEA35E99-C973-342A-77B8-58C1F1E1CD34}" dt="2025-02-27T00:10:30.388" v="459" actId="20577"/>
          <ac:spMkLst>
            <pc:docMk/>
            <pc:sldMk cId="2545372144" sldId="256"/>
            <ac:spMk id="3" creationId="{CB9A8CBB-EF63-6CF6-208E-56104D1260C4}"/>
          </ac:spMkLst>
        </pc:spChg>
      </pc:sldChg>
      <pc:sldChg chg="modSp">
        <pc:chgData name="Aidan Koenigsberger" userId="S::akoenigsberger25@wooster.edu::72712451-0d6b-46ec-b984-5b9e1fd8d26a" providerId="AD" clId="Web-{FEA35E99-C973-342A-77B8-58C1F1E1CD34}" dt="2025-02-26T23:54:04.322" v="112" actId="20577"/>
        <pc:sldMkLst>
          <pc:docMk/>
          <pc:sldMk cId="2998437444" sldId="261"/>
        </pc:sldMkLst>
        <pc:spChg chg="mod">
          <ac:chgData name="Aidan Koenigsberger" userId="S::akoenigsberger25@wooster.edu::72712451-0d6b-46ec-b984-5b9e1fd8d26a" providerId="AD" clId="Web-{FEA35E99-C973-342A-77B8-58C1F1E1CD34}" dt="2025-02-26T23:54:04.322" v="112" actId="20577"/>
          <ac:spMkLst>
            <pc:docMk/>
            <pc:sldMk cId="2998437444" sldId="261"/>
            <ac:spMk id="3" creationId="{6DB14972-F663-C38C-53F1-CD57403C84E9}"/>
          </ac:spMkLst>
        </pc:spChg>
      </pc:sldChg>
      <pc:sldChg chg="modSp">
        <pc:chgData name="Aidan Koenigsberger" userId="S::akoenigsberger25@wooster.edu::72712451-0d6b-46ec-b984-5b9e1fd8d26a" providerId="AD" clId="Web-{FEA35E99-C973-342A-77B8-58C1F1E1CD34}" dt="2025-02-26T23:55:38.607" v="115" actId="20577"/>
        <pc:sldMkLst>
          <pc:docMk/>
          <pc:sldMk cId="2156837378" sldId="268"/>
        </pc:sldMkLst>
        <pc:graphicFrameChg chg="modGraphic">
          <ac:chgData name="Aidan Koenigsberger" userId="S::akoenigsberger25@wooster.edu::72712451-0d6b-46ec-b984-5b9e1fd8d26a" providerId="AD" clId="Web-{FEA35E99-C973-342A-77B8-58C1F1E1CD34}" dt="2025-02-26T23:55:38.607" v="115" actId="20577"/>
          <ac:graphicFrameMkLst>
            <pc:docMk/>
            <pc:sldMk cId="2156837378" sldId="268"/>
            <ac:graphicFrameMk id="20" creationId="{4B743C66-7FFD-AC74-CC07-94A005C6A6A2}"/>
          </ac:graphicFrameMkLst>
        </pc:graphicFrameChg>
      </pc:sldChg>
      <pc:sldChg chg="modSp">
        <pc:chgData name="Aidan Koenigsberger" userId="S::akoenigsberger25@wooster.edu::72712451-0d6b-46ec-b984-5b9e1fd8d26a" providerId="AD" clId="Web-{FEA35E99-C973-342A-77B8-58C1F1E1CD34}" dt="2025-02-27T00:07:20.257" v="409" actId="20577"/>
        <pc:sldMkLst>
          <pc:docMk/>
          <pc:sldMk cId="1958404533" sldId="269"/>
        </pc:sldMkLst>
        <pc:spChg chg="mod">
          <ac:chgData name="Aidan Koenigsberger" userId="S::akoenigsberger25@wooster.edu::72712451-0d6b-46ec-b984-5b9e1fd8d26a" providerId="AD" clId="Web-{FEA35E99-C973-342A-77B8-58C1F1E1CD34}" dt="2025-02-27T00:07:20.257" v="409" actId="20577"/>
          <ac:spMkLst>
            <pc:docMk/>
            <pc:sldMk cId="1958404533" sldId="269"/>
            <ac:spMk id="3" creationId="{8E17E2B7-D5A9-2157-6BDE-1007D56F2595}"/>
          </ac:spMkLst>
        </pc:spChg>
      </pc:sldChg>
      <pc:sldChg chg="modSp">
        <pc:chgData name="Aidan Koenigsberger" userId="S::akoenigsberger25@wooster.edu::72712451-0d6b-46ec-b984-5b9e1fd8d26a" providerId="AD" clId="Web-{FEA35E99-C973-342A-77B8-58C1F1E1CD34}" dt="2025-02-27T00:00:55.431" v="180" actId="20577"/>
        <pc:sldMkLst>
          <pc:docMk/>
          <pc:sldMk cId="3526694847" sldId="270"/>
        </pc:sldMkLst>
        <pc:spChg chg="mod">
          <ac:chgData name="Aidan Koenigsberger" userId="S::akoenigsberger25@wooster.edu::72712451-0d6b-46ec-b984-5b9e1fd8d26a" providerId="AD" clId="Web-{FEA35E99-C973-342A-77B8-58C1F1E1CD34}" dt="2025-02-27T00:00:55.431" v="180" actId="20577"/>
          <ac:spMkLst>
            <pc:docMk/>
            <pc:sldMk cId="3526694847" sldId="270"/>
            <ac:spMk id="3" creationId="{DE198CC3-B5DD-F62B-E960-BD33DE072619}"/>
          </ac:spMkLst>
        </pc:spChg>
      </pc:sldChg>
      <pc:sldChg chg="modSp">
        <pc:chgData name="Aidan Koenigsberger" userId="S::akoenigsberger25@wooster.edu::72712451-0d6b-46ec-b984-5b9e1fd8d26a" providerId="AD" clId="Web-{FEA35E99-C973-342A-77B8-58C1F1E1CD34}" dt="2025-02-27T00:09:14.355" v="445" actId="20577"/>
        <pc:sldMkLst>
          <pc:docMk/>
          <pc:sldMk cId="545837726" sldId="278"/>
        </pc:sldMkLst>
        <pc:spChg chg="mod">
          <ac:chgData name="Aidan Koenigsberger" userId="S::akoenigsberger25@wooster.edu::72712451-0d6b-46ec-b984-5b9e1fd8d26a" providerId="AD" clId="Web-{FEA35E99-C973-342A-77B8-58C1F1E1CD34}" dt="2025-02-27T00:09:14.355" v="445" actId="20577"/>
          <ac:spMkLst>
            <pc:docMk/>
            <pc:sldMk cId="545837726" sldId="278"/>
            <ac:spMk id="3" creationId="{7ABBF0AA-2E74-4FBA-ADAE-B33F20B9CF38}"/>
          </ac:spMkLst>
        </pc:spChg>
      </pc:sldChg>
      <pc:sldChg chg="modSp">
        <pc:chgData name="Aidan Koenigsberger" userId="S::akoenigsberger25@wooster.edu::72712451-0d6b-46ec-b984-5b9e1fd8d26a" providerId="AD" clId="Web-{FEA35E99-C973-342A-77B8-58C1F1E1CD34}" dt="2025-02-27T00:02:17.152" v="199" actId="20577"/>
        <pc:sldMkLst>
          <pc:docMk/>
          <pc:sldMk cId="1576752130" sldId="280"/>
        </pc:sldMkLst>
        <pc:spChg chg="mod">
          <ac:chgData name="Aidan Koenigsberger" userId="S::akoenigsberger25@wooster.edu::72712451-0d6b-46ec-b984-5b9e1fd8d26a" providerId="AD" clId="Web-{FEA35E99-C973-342A-77B8-58C1F1E1CD34}" dt="2025-02-27T00:01:48.058" v="185" actId="20577"/>
          <ac:spMkLst>
            <pc:docMk/>
            <pc:sldMk cId="1576752130" sldId="280"/>
            <ac:spMk id="2" creationId="{4E386F61-3F4B-BE24-9EF9-45486CC821B9}"/>
          </ac:spMkLst>
        </pc:spChg>
        <pc:spChg chg="mod">
          <ac:chgData name="Aidan Koenigsberger" userId="S::akoenigsberger25@wooster.edu::72712451-0d6b-46ec-b984-5b9e1fd8d26a" providerId="AD" clId="Web-{FEA35E99-C973-342A-77B8-58C1F1E1CD34}" dt="2025-02-27T00:02:17.152" v="199" actId="20577"/>
          <ac:spMkLst>
            <pc:docMk/>
            <pc:sldMk cId="1576752130" sldId="280"/>
            <ac:spMk id="3" creationId="{D1B4D8C5-B7BE-DAE3-EFAE-00810EC2E177}"/>
          </ac:spMkLst>
        </pc:spChg>
      </pc:sldChg>
    </pc:docChg>
  </pc:docChgLst>
  <pc:docChgLst>
    <pc:chgData name="JOJO Jordan" userId="ff3cd4b3-1a81-4be9-afbe-d9273e271a86" providerId="ADAL" clId="{3EC9304A-00DA-8D42-AA0A-332DE421C663}"/>
    <pc:docChg chg="undo custSel addSld delSld modSld sldOrd modMainMaster">
      <pc:chgData name="JOJO Jordan" userId="ff3cd4b3-1a81-4be9-afbe-d9273e271a86" providerId="ADAL" clId="{3EC9304A-00DA-8D42-AA0A-332DE421C663}" dt="2025-03-03T03:48:50.723" v="870"/>
      <pc:docMkLst>
        <pc:docMk/>
      </pc:docMkLst>
      <pc:sldChg chg="addSp delSp modSp mod modTransition modAnim">
        <pc:chgData name="JOJO Jordan" userId="ff3cd4b3-1a81-4be9-afbe-d9273e271a86" providerId="ADAL" clId="{3EC9304A-00DA-8D42-AA0A-332DE421C663}" dt="2025-03-03T03:48:14.832" v="860"/>
        <pc:sldMkLst>
          <pc:docMk/>
          <pc:sldMk cId="2545372144" sldId="256"/>
        </pc:sldMkLst>
        <pc:spChg chg="mod">
          <ac:chgData name="JOJO Jordan" userId="ff3cd4b3-1a81-4be9-afbe-d9273e271a86" providerId="ADAL" clId="{3EC9304A-00DA-8D42-AA0A-332DE421C663}" dt="2025-02-24T21:42:43.713" v="27" actId="20577"/>
          <ac:spMkLst>
            <pc:docMk/>
            <pc:sldMk cId="2545372144" sldId="256"/>
            <ac:spMk id="2" creationId="{00FA363B-5AF0-B25D-F418-72EC43FE1B8E}"/>
          </ac:spMkLst>
        </pc:spChg>
        <pc:picChg chg="add del mod">
          <ac:chgData name="JOJO Jordan" userId="ff3cd4b3-1a81-4be9-afbe-d9273e271a86" providerId="ADAL" clId="{3EC9304A-00DA-8D42-AA0A-332DE421C663}" dt="2025-03-03T03:44:44.423" v="825" actId="478"/>
          <ac:picMkLst>
            <pc:docMk/>
            <pc:sldMk cId="2545372144" sldId="256"/>
            <ac:picMk id="4" creationId="{709562FC-02B6-1648-1CE7-5B1670F1AD74}"/>
          </ac:picMkLst>
        </pc:picChg>
        <pc:picChg chg="add del mod">
          <ac:chgData name="JOJO Jordan" userId="ff3cd4b3-1a81-4be9-afbe-d9273e271a86" providerId="ADAL" clId="{3EC9304A-00DA-8D42-AA0A-332DE421C663}" dt="2025-03-03T03:47:44.566" v="851" actId="478"/>
          <ac:picMkLst>
            <pc:docMk/>
            <pc:sldMk cId="2545372144" sldId="256"/>
            <ac:picMk id="5" creationId="{125DB12D-AB74-4D12-71AE-353B6D5D64B5}"/>
          </ac:picMkLst>
        </pc:picChg>
        <pc:picChg chg="add mod">
          <ac:chgData name="JOJO Jordan" userId="ff3cd4b3-1a81-4be9-afbe-d9273e271a86" providerId="ADAL" clId="{3EC9304A-00DA-8D42-AA0A-332DE421C663}" dt="2025-03-03T03:47:53.913" v="855" actId="1038"/>
          <ac:picMkLst>
            <pc:docMk/>
            <pc:sldMk cId="2545372144" sldId="256"/>
            <ac:picMk id="6" creationId="{7D62BBE5-A524-2C2B-D794-44DD0754EB80}"/>
          </ac:picMkLst>
        </pc:picChg>
        <pc:picChg chg="add mod">
          <ac:chgData name="JOJO Jordan" userId="ff3cd4b3-1a81-4be9-afbe-d9273e271a86" providerId="ADAL" clId="{3EC9304A-00DA-8D42-AA0A-332DE421C663}" dt="2025-03-03T03:48:14.832" v="860"/>
          <ac:picMkLst>
            <pc:docMk/>
            <pc:sldMk cId="2545372144" sldId="256"/>
            <ac:picMk id="7" creationId="{7BCF9BC3-97DA-BD5D-6B28-3A09C026E664}"/>
          </ac:picMkLst>
        </pc:picChg>
      </pc:sldChg>
      <pc:sldChg chg="addSp delSp modSp mod modTransition modNotesTx">
        <pc:chgData name="JOJO Jordan" userId="ff3cd4b3-1a81-4be9-afbe-d9273e271a86" providerId="ADAL" clId="{3EC9304A-00DA-8D42-AA0A-332DE421C663}" dt="2025-03-03T03:48:19.119" v="861"/>
        <pc:sldMkLst>
          <pc:docMk/>
          <pc:sldMk cId="2021965859" sldId="257"/>
        </pc:sldMkLst>
        <pc:spChg chg="mod">
          <ac:chgData name="JOJO Jordan" userId="ff3cd4b3-1a81-4be9-afbe-d9273e271a86" providerId="ADAL" clId="{3EC9304A-00DA-8D42-AA0A-332DE421C663}" dt="2025-02-24T22:01:35.898" v="384" actId="26606"/>
          <ac:spMkLst>
            <pc:docMk/>
            <pc:sldMk cId="2021965859" sldId="257"/>
            <ac:spMk id="2" creationId="{39ECACB0-EF35-A71D-5330-857634115BD4}"/>
          </ac:spMkLst>
        </pc:spChg>
        <pc:spChg chg="mod">
          <ac:chgData name="JOJO Jordan" userId="ff3cd4b3-1a81-4be9-afbe-d9273e271a86" providerId="ADAL" clId="{3EC9304A-00DA-8D42-AA0A-332DE421C663}" dt="2025-02-28T00:45:10.115" v="726" actId="20577"/>
          <ac:spMkLst>
            <pc:docMk/>
            <pc:sldMk cId="2021965859" sldId="257"/>
            <ac:spMk id="3" creationId="{D91A1785-4669-C966-F58A-9D06D08F84BC}"/>
          </ac:spMkLst>
        </pc:spChg>
        <pc:spChg chg="add">
          <ac:chgData name="JOJO Jordan" userId="ff3cd4b3-1a81-4be9-afbe-d9273e271a86" providerId="ADAL" clId="{3EC9304A-00DA-8D42-AA0A-332DE421C663}" dt="2025-02-24T22:01:35.898" v="384" actId="26606"/>
          <ac:spMkLst>
            <pc:docMk/>
            <pc:sldMk cId="2021965859" sldId="257"/>
            <ac:spMk id="23" creationId="{09588DA8-065E-4F6F-8EFD-43104AB2E0CF}"/>
          </ac:spMkLst>
        </pc:spChg>
        <pc:spChg chg="add">
          <ac:chgData name="JOJO Jordan" userId="ff3cd4b3-1a81-4be9-afbe-d9273e271a86" providerId="ADAL" clId="{3EC9304A-00DA-8D42-AA0A-332DE421C663}" dt="2025-02-24T22:01:35.898" v="384" actId="26606"/>
          <ac:spMkLst>
            <pc:docMk/>
            <pc:sldMk cId="2021965859" sldId="257"/>
            <ac:spMk id="25" creationId="{C4285719-470E-454C-AF62-8323075F1F5B}"/>
          </ac:spMkLst>
        </pc:spChg>
        <pc:spChg chg="add">
          <ac:chgData name="JOJO Jordan" userId="ff3cd4b3-1a81-4be9-afbe-d9273e271a86" providerId="ADAL" clId="{3EC9304A-00DA-8D42-AA0A-332DE421C663}" dt="2025-02-24T22:01:35.898" v="384" actId="26606"/>
          <ac:spMkLst>
            <pc:docMk/>
            <pc:sldMk cId="2021965859" sldId="257"/>
            <ac:spMk id="27" creationId="{CD9FE4EF-C4D8-49A0-B2FF-81D8DB7D8A24}"/>
          </ac:spMkLst>
        </pc:spChg>
        <pc:spChg chg="add">
          <ac:chgData name="JOJO Jordan" userId="ff3cd4b3-1a81-4be9-afbe-d9273e271a86" providerId="ADAL" clId="{3EC9304A-00DA-8D42-AA0A-332DE421C663}" dt="2025-02-24T22:01:35.898" v="384" actId="26606"/>
          <ac:spMkLst>
            <pc:docMk/>
            <pc:sldMk cId="2021965859" sldId="257"/>
            <ac:spMk id="29" creationId="{4300840D-0A0B-4512-BACA-B439D5B9C57C}"/>
          </ac:spMkLst>
        </pc:spChg>
        <pc:spChg chg="add">
          <ac:chgData name="JOJO Jordan" userId="ff3cd4b3-1a81-4be9-afbe-d9273e271a86" providerId="ADAL" clId="{3EC9304A-00DA-8D42-AA0A-332DE421C663}" dt="2025-02-24T22:01:35.898" v="384" actId="26606"/>
          <ac:spMkLst>
            <pc:docMk/>
            <pc:sldMk cId="2021965859" sldId="257"/>
            <ac:spMk id="31" creationId="{D2B78728-A580-49A7-84F9-6EF6F583ADE0}"/>
          </ac:spMkLst>
        </pc:spChg>
        <pc:spChg chg="add">
          <ac:chgData name="JOJO Jordan" userId="ff3cd4b3-1a81-4be9-afbe-d9273e271a86" providerId="ADAL" clId="{3EC9304A-00DA-8D42-AA0A-332DE421C663}" dt="2025-02-24T22:01:35.898" v="384" actId="26606"/>
          <ac:spMkLst>
            <pc:docMk/>
            <pc:sldMk cId="2021965859" sldId="257"/>
            <ac:spMk id="33" creationId="{38FAA1A1-D861-433F-88FA-1E9D6FD31D11}"/>
          </ac:spMkLst>
        </pc:spChg>
        <pc:spChg chg="add">
          <ac:chgData name="JOJO Jordan" userId="ff3cd4b3-1a81-4be9-afbe-d9273e271a86" providerId="ADAL" clId="{3EC9304A-00DA-8D42-AA0A-332DE421C663}" dt="2025-02-24T22:01:35.898" v="384" actId="26606"/>
          <ac:spMkLst>
            <pc:docMk/>
            <pc:sldMk cId="2021965859" sldId="257"/>
            <ac:spMk id="35" creationId="{8D71EDA1-87BF-4D5D-AB79-F346FD19278A}"/>
          </ac:spMkLst>
        </pc:spChg>
        <pc:picChg chg="add del mod">
          <ac:chgData name="JOJO Jordan" userId="ff3cd4b3-1a81-4be9-afbe-d9273e271a86" providerId="ADAL" clId="{3EC9304A-00DA-8D42-AA0A-332DE421C663}" dt="2025-03-03T03:43:53.143" v="816" actId="478"/>
          <ac:picMkLst>
            <pc:docMk/>
            <pc:sldMk cId="2021965859" sldId="257"/>
            <ac:picMk id="4" creationId="{1669C2EE-3776-C5EF-4D0D-DF52B5138F9A}"/>
          </ac:picMkLst>
        </pc:picChg>
        <pc:picChg chg="add del mod">
          <ac:chgData name="JOJO Jordan" userId="ff3cd4b3-1a81-4be9-afbe-d9273e271a86" providerId="ADAL" clId="{3EC9304A-00DA-8D42-AA0A-332DE421C663}" dt="2025-03-03T03:47:26.499" v="847" actId="478"/>
          <ac:picMkLst>
            <pc:docMk/>
            <pc:sldMk cId="2021965859" sldId="257"/>
            <ac:picMk id="5" creationId="{045B4256-51D5-71C3-68E8-ABC09C13E8E8}"/>
          </ac:picMkLst>
        </pc:picChg>
        <pc:picChg chg="add mod">
          <ac:chgData name="JOJO Jordan" userId="ff3cd4b3-1a81-4be9-afbe-d9273e271a86" providerId="ADAL" clId="{3EC9304A-00DA-8D42-AA0A-332DE421C663}" dt="2025-03-03T03:47:27.624" v="848"/>
          <ac:picMkLst>
            <pc:docMk/>
            <pc:sldMk cId="2021965859" sldId="257"/>
            <ac:picMk id="6" creationId="{70165963-D927-399E-F36B-AC252AD3A4FF}"/>
          </ac:picMkLst>
        </pc:picChg>
        <pc:picChg chg="add mod">
          <ac:chgData name="JOJO Jordan" userId="ff3cd4b3-1a81-4be9-afbe-d9273e271a86" providerId="ADAL" clId="{3EC9304A-00DA-8D42-AA0A-332DE421C663}" dt="2025-03-03T03:48:19.119" v="861"/>
          <ac:picMkLst>
            <pc:docMk/>
            <pc:sldMk cId="2021965859" sldId="257"/>
            <ac:picMk id="7" creationId="{383E15A4-64CB-60A7-8DF9-8F2C548114BE}"/>
          </ac:picMkLst>
        </pc:picChg>
      </pc:sldChg>
      <pc:sldChg chg="del">
        <pc:chgData name="JOJO Jordan" userId="ff3cd4b3-1a81-4be9-afbe-d9273e271a86" providerId="ADAL" clId="{3EC9304A-00DA-8D42-AA0A-332DE421C663}" dt="2025-02-24T21:49:49.605" v="118" actId="2696"/>
        <pc:sldMkLst>
          <pc:docMk/>
          <pc:sldMk cId="423315221" sldId="258"/>
        </pc:sldMkLst>
      </pc:sldChg>
      <pc:sldChg chg="addSp delSp modSp mod ord modTransition modNotesTx">
        <pc:chgData name="JOJO Jordan" userId="ff3cd4b3-1a81-4be9-afbe-d9273e271a86" providerId="ADAL" clId="{3EC9304A-00DA-8D42-AA0A-332DE421C663}" dt="2025-03-03T03:48:33.611" v="865"/>
        <pc:sldMkLst>
          <pc:docMk/>
          <pc:sldMk cId="3471340174" sldId="259"/>
        </pc:sldMkLst>
        <pc:spChg chg="mod">
          <ac:chgData name="JOJO Jordan" userId="ff3cd4b3-1a81-4be9-afbe-d9273e271a86" providerId="ADAL" clId="{3EC9304A-00DA-8D42-AA0A-332DE421C663}" dt="2025-03-03T03:46:53.903" v="840" actId="26606"/>
          <ac:spMkLst>
            <pc:docMk/>
            <pc:sldMk cId="3471340174" sldId="259"/>
            <ac:spMk id="2" creationId="{C0BCE693-7A29-7BE8-BD1A-E451E25BDE6A}"/>
          </ac:spMkLst>
        </pc:spChg>
        <pc:spChg chg="add del mod">
          <ac:chgData name="JOJO Jordan" userId="ff3cd4b3-1a81-4be9-afbe-d9273e271a86" providerId="ADAL" clId="{3EC9304A-00DA-8D42-AA0A-332DE421C663}" dt="2025-03-03T03:46:53.903" v="840" actId="26606"/>
          <ac:spMkLst>
            <pc:docMk/>
            <pc:sldMk cId="3471340174" sldId="259"/>
            <ac:spMk id="3" creationId="{A00DD7EF-5469-D629-B119-431840A5EE2C}"/>
          </ac:spMkLst>
        </pc:spChg>
        <pc:spChg chg="add del">
          <ac:chgData name="JOJO Jordan" userId="ff3cd4b3-1a81-4be9-afbe-d9273e271a86" providerId="ADAL" clId="{3EC9304A-00DA-8D42-AA0A-332DE421C663}" dt="2025-03-03T03:46:53.903" v="840" actId="26606"/>
          <ac:spMkLst>
            <pc:docMk/>
            <pc:sldMk cId="3471340174" sldId="259"/>
            <ac:spMk id="23" creationId="{09588DA8-065E-4F6F-8EFD-43104AB2E0CF}"/>
          </ac:spMkLst>
        </pc:spChg>
        <pc:spChg chg="add del">
          <ac:chgData name="JOJO Jordan" userId="ff3cd4b3-1a81-4be9-afbe-d9273e271a86" providerId="ADAL" clId="{3EC9304A-00DA-8D42-AA0A-332DE421C663}" dt="2025-03-03T03:46:53.903" v="840" actId="26606"/>
          <ac:spMkLst>
            <pc:docMk/>
            <pc:sldMk cId="3471340174" sldId="259"/>
            <ac:spMk id="25" creationId="{C4285719-470E-454C-AF62-8323075F1F5B}"/>
          </ac:spMkLst>
        </pc:spChg>
        <pc:spChg chg="add del">
          <ac:chgData name="JOJO Jordan" userId="ff3cd4b3-1a81-4be9-afbe-d9273e271a86" providerId="ADAL" clId="{3EC9304A-00DA-8D42-AA0A-332DE421C663}" dt="2025-03-03T03:46:53.903" v="840" actId="26606"/>
          <ac:spMkLst>
            <pc:docMk/>
            <pc:sldMk cId="3471340174" sldId="259"/>
            <ac:spMk id="27" creationId="{CD9FE4EF-C4D8-49A0-B2FF-81D8DB7D8A24}"/>
          </ac:spMkLst>
        </pc:spChg>
        <pc:spChg chg="add del">
          <ac:chgData name="JOJO Jordan" userId="ff3cd4b3-1a81-4be9-afbe-d9273e271a86" providerId="ADAL" clId="{3EC9304A-00DA-8D42-AA0A-332DE421C663}" dt="2025-03-03T03:46:53.903" v="840" actId="26606"/>
          <ac:spMkLst>
            <pc:docMk/>
            <pc:sldMk cId="3471340174" sldId="259"/>
            <ac:spMk id="29" creationId="{4300840D-0A0B-4512-BACA-B439D5B9C57C}"/>
          </ac:spMkLst>
        </pc:spChg>
        <pc:spChg chg="add del">
          <ac:chgData name="JOJO Jordan" userId="ff3cd4b3-1a81-4be9-afbe-d9273e271a86" providerId="ADAL" clId="{3EC9304A-00DA-8D42-AA0A-332DE421C663}" dt="2025-03-03T03:46:53.903" v="840" actId="26606"/>
          <ac:spMkLst>
            <pc:docMk/>
            <pc:sldMk cId="3471340174" sldId="259"/>
            <ac:spMk id="31" creationId="{D2B78728-A580-49A7-84F9-6EF6F583ADE0}"/>
          </ac:spMkLst>
        </pc:spChg>
        <pc:spChg chg="add del">
          <ac:chgData name="JOJO Jordan" userId="ff3cd4b3-1a81-4be9-afbe-d9273e271a86" providerId="ADAL" clId="{3EC9304A-00DA-8D42-AA0A-332DE421C663}" dt="2025-03-03T03:46:53.903" v="840" actId="26606"/>
          <ac:spMkLst>
            <pc:docMk/>
            <pc:sldMk cId="3471340174" sldId="259"/>
            <ac:spMk id="33" creationId="{38FAA1A1-D861-433F-88FA-1E9D6FD31D11}"/>
          </ac:spMkLst>
        </pc:spChg>
        <pc:spChg chg="add del">
          <ac:chgData name="JOJO Jordan" userId="ff3cd4b3-1a81-4be9-afbe-d9273e271a86" providerId="ADAL" clId="{3EC9304A-00DA-8D42-AA0A-332DE421C663}" dt="2025-03-03T03:46:53.903" v="840" actId="26606"/>
          <ac:spMkLst>
            <pc:docMk/>
            <pc:sldMk cId="3471340174" sldId="259"/>
            <ac:spMk id="35" creationId="{8D71EDA1-87BF-4D5D-AB79-F346FD19278A}"/>
          </ac:spMkLst>
        </pc:spChg>
        <pc:spChg chg="add del">
          <ac:chgData name="JOJO Jordan" userId="ff3cd4b3-1a81-4be9-afbe-d9273e271a86" providerId="ADAL" clId="{3EC9304A-00DA-8D42-AA0A-332DE421C663}" dt="2025-03-03T03:46:53.903" v="840" actId="26606"/>
          <ac:spMkLst>
            <pc:docMk/>
            <pc:sldMk cId="3471340174" sldId="259"/>
            <ac:spMk id="42" creationId="{D1D34770-47A8-402C-AF23-2B653F2D88C1}"/>
          </ac:spMkLst>
        </pc:spChg>
        <pc:graphicFrameChg chg="add del">
          <ac:chgData name="JOJO Jordan" userId="ff3cd4b3-1a81-4be9-afbe-d9273e271a86" providerId="ADAL" clId="{3EC9304A-00DA-8D42-AA0A-332DE421C663}" dt="2025-03-03T03:46:53.903" v="840" actId="26606"/>
          <ac:graphicFrameMkLst>
            <pc:docMk/>
            <pc:sldMk cId="3471340174" sldId="259"/>
            <ac:graphicFrameMk id="37" creationId="{5374352D-88EE-4716-ADF4-34976D01D3A8}"/>
          </ac:graphicFrameMkLst>
        </pc:graphicFrameChg>
        <pc:picChg chg="add mod">
          <ac:chgData name="JOJO Jordan" userId="ff3cd4b3-1a81-4be9-afbe-d9273e271a86" providerId="ADAL" clId="{3EC9304A-00DA-8D42-AA0A-332DE421C663}" dt="2025-03-03T03:43:09.333" v="810"/>
          <ac:picMkLst>
            <pc:docMk/>
            <pc:sldMk cId="3471340174" sldId="259"/>
            <ac:picMk id="4" creationId="{8E8C8EAA-8334-D485-45D5-F0E2A48061D0}"/>
          </ac:picMkLst>
        </pc:picChg>
        <pc:picChg chg="add del mod">
          <ac:chgData name="JOJO Jordan" userId="ff3cd4b3-1a81-4be9-afbe-d9273e271a86" providerId="ADAL" clId="{3EC9304A-00DA-8D42-AA0A-332DE421C663}" dt="2025-03-03T03:46:59.474" v="842" actId="478"/>
          <ac:picMkLst>
            <pc:docMk/>
            <pc:sldMk cId="3471340174" sldId="259"/>
            <ac:picMk id="5" creationId="{3D902F4B-4BAF-C571-3AE6-3D5217B1FCDC}"/>
          </ac:picMkLst>
        </pc:picChg>
        <pc:picChg chg="add mod">
          <ac:chgData name="JOJO Jordan" userId="ff3cd4b3-1a81-4be9-afbe-d9273e271a86" providerId="ADAL" clId="{3EC9304A-00DA-8D42-AA0A-332DE421C663}" dt="2025-03-03T03:46:09.616" v="834"/>
          <ac:picMkLst>
            <pc:docMk/>
            <pc:sldMk cId="3471340174" sldId="259"/>
            <ac:picMk id="6" creationId="{8BFDCF42-128A-C060-DA48-C75325FCCD8D}"/>
          </ac:picMkLst>
        </pc:picChg>
        <pc:picChg chg="add del mod">
          <ac:chgData name="JOJO Jordan" userId="ff3cd4b3-1a81-4be9-afbe-d9273e271a86" providerId="ADAL" clId="{3EC9304A-00DA-8D42-AA0A-332DE421C663}" dt="2025-03-03T03:46:56.591" v="841" actId="478"/>
          <ac:picMkLst>
            <pc:docMk/>
            <pc:sldMk cId="3471340174" sldId="259"/>
            <ac:picMk id="7" creationId="{A54006A9-6AA8-3DA1-8394-B0E9955942AF}"/>
          </ac:picMkLst>
        </pc:picChg>
        <pc:picChg chg="add del mod">
          <ac:chgData name="JOJO Jordan" userId="ff3cd4b3-1a81-4be9-afbe-d9273e271a86" providerId="ADAL" clId="{3EC9304A-00DA-8D42-AA0A-332DE421C663}" dt="2025-03-03T03:48:32.959" v="864" actId="478"/>
          <ac:picMkLst>
            <pc:docMk/>
            <pc:sldMk cId="3471340174" sldId="259"/>
            <ac:picMk id="8" creationId="{F08EED70-4795-38B0-9AF5-5D16E602D381}"/>
          </ac:picMkLst>
        </pc:picChg>
        <pc:picChg chg="add mod">
          <ac:chgData name="JOJO Jordan" userId="ff3cd4b3-1a81-4be9-afbe-d9273e271a86" providerId="ADAL" clId="{3EC9304A-00DA-8D42-AA0A-332DE421C663}" dt="2025-03-03T03:48:33.611" v="865"/>
          <ac:picMkLst>
            <pc:docMk/>
            <pc:sldMk cId="3471340174" sldId="259"/>
            <ac:picMk id="9" creationId="{E4C9D426-B17C-5CC9-AEDB-F424C32C9DD9}"/>
          </ac:picMkLst>
        </pc:picChg>
        <pc:picChg chg="add del">
          <ac:chgData name="JOJO Jordan" userId="ff3cd4b3-1a81-4be9-afbe-d9273e271a86" providerId="ADAL" clId="{3EC9304A-00DA-8D42-AA0A-332DE421C663}" dt="2025-03-03T03:46:53.903" v="840" actId="26606"/>
          <ac:picMkLst>
            <pc:docMk/>
            <pc:sldMk cId="3471340174" sldId="259"/>
            <ac:picMk id="38" creationId="{68589DA0-98C7-188F-3613-8CE5CD36ED74}"/>
          </ac:picMkLst>
        </pc:picChg>
      </pc:sldChg>
      <pc:sldChg chg="addSp delSp modSp mod modTransition modNotesTx">
        <pc:chgData name="JOJO Jordan" userId="ff3cd4b3-1a81-4be9-afbe-d9273e271a86" providerId="ADAL" clId="{3EC9304A-00DA-8D42-AA0A-332DE421C663}" dt="2025-03-03T03:48:47.546" v="869"/>
        <pc:sldMkLst>
          <pc:docMk/>
          <pc:sldMk cId="3027214027" sldId="260"/>
        </pc:sldMkLst>
        <pc:spChg chg="mod">
          <ac:chgData name="JOJO Jordan" userId="ff3cd4b3-1a81-4be9-afbe-d9273e271a86" providerId="ADAL" clId="{3EC9304A-00DA-8D42-AA0A-332DE421C663}" dt="2025-02-24T22:01:53.304" v="387" actId="26606"/>
          <ac:spMkLst>
            <pc:docMk/>
            <pc:sldMk cId="3027214027" sldId="260"/>
            <ac:spMk id="2" creationId="{A6CA22BA-A6C4-AC29-13BB-5300971D874B}"/>
          </ac:spMkLst>
        </pc:spChg>
        <pc:spChg chg="mod">
          <ac:chgData name="JOJO Jordan" userId="ff3cd4b3-1a81-4be9-afbe-d9273e271a86" providerId="ADAL" clId="{3EC9304A-00DA-8D42-AA0A-332DE421C663}" dt="2025-02-26T04:01:59.915" v="636" actId="20577"/>
          <ac:spMkLst>
            <pc:docMk/>
            <pc:sldMk cId="3027214027" sldId="260"/>
            <ac:spMk id="3" creationId="{624DBC87-9D00-D9CB-49AC-FF12E8B54A45}"/>
          </ac:spMkLst>
        </pc:spChg>
        <pc:spChg chg="add">
          <ac:chgData name="JOJO Jordan" userId="ff3cd4b3-1a81-4be9-afbe-d9273e271a86" providerId="ADAL" clId="{3EC9304A-00DA-8D42-AA0A-332DE421C663}" dt="2025-02-24T22:01:53.304" v="387" actId="26606"/>
          <ac:spMkLst>
            <pc:docMk/>
            <pc:sldMk cId="3027214027" sldId="260"/>
            <ac:spMk id="23" creationId="{09588DA8-065E-4F6F-8EFD-43104AB2E0CF}"/>
          </ac:spMkLst>
        </pc:spChg>
        <pc:spChg chg="add">
          <ac:chgData name="JOJO Jordan" userId="ff3cd4b3-1a81-4be9-afbe-d9273e271a86" providerId="ADAL" clId="{3EC9304A-00DA-8D42-AA0A-332DE421C663}" dt="2025-02-24T22:01:53.304" v="387" actId="26606"/>
          <ac:spMkLst>
            <pc:docMk/>
            <pc:sldMk cId="3027214027" sldId="260"/>
            <ac:spMk id="25" creationId="{C4285719-470E-454C-AF62-8323075F1F5B}"/>
          </ac:spMkLst>
        </pc:spChg>
        <pc:spChg chg="add">
          <ac:chgData name="JOJO Jordan" userId="ff3cd4b3-1a81-4be9-afbe-d9273e271a86" providerId="ADAL" clId="{3EC9304A-00DA-8D42-AA0A-332DE421C663}" dt="2025-02-24T22:01:53.304" v="387" actId="26606"/>
          <ac:spMkLst>
            <pc:docMk/>
            <pc:sldMk cId="3027214027" sldId="260"/>
            <ac:spMk id="27" creationId="{CD9FE4EF-C4D8-49A0-B2FF-81D8DB7D8A24}"/>
          </ac:spMkLst>
        </pc:spChg>
        <pc:spChg chg="add">
          <ac:chgData name="JOJO Jordan" userId="ff3cd4b3-1a81-4be9-afbe-d9273e271a86" providerId="ADAL" clId="{3EC9304A-00DA-8D42-AA0A-332DE421C663}" dt="2025-02-24T22:01:53.304" v="387" actId="26606"/>
          <ac:spMkLst>
            <pc:docMk/>
            <pc:sldMk cId="3027214027" sldId="260"/>
            <ac:spMk id="29" creationId="{4300840D-0A0B-4512-BACA-B439D5B9C57C}"/>
          </ac:spMkLst>
        </pc:spChg>
        <pc:spChg chg="add">
          <ac:chgData name="JOJO Jordan" userId="ff3cd4b3-1a81-4be9-afbe-d9273e271a86" providerId="ADAL" clId="{3EC9304A-00DA-8D42-AA0A-332DE421C663}" dt="2025-02-24T22:01:53.304" v="387" actId="26606"/>
          <ac:spMkLst>
            <pc:docMk/>
            <pc:sldMk cId="3027214027" sldId="260"/>
            <ac:spMk id="31" creationId="{D2B78728-A580-49A7-84F9-6EF6F583ADE0}"/>
          </ac:spMkLst>
        </pc:spChg>
        <pc:spChg chg="add">
          <ac:chgData name="JOJO Jordan" userId="ff3cd4b3-1a81-4be9-afbe-d9273e271a86" providerId="ADAL" clId="{3EC9304A-00DA-8D42-AA0A-332DE421C663}" dt="2025-02-24T22:01:53.304" v="387" actId="26606"/>
          <ac:spMkLst>
            <pc:docMk/>
            <pc:sldMk cId="3027214027" sldId="260"/>
            <ac:spMk id="33" creationId="{38FAA1A1-D861-433F-88FA-1E9D6FD31D11}"/>
          </ac:spMkLst>
        </pc:spChg>
        <pc:spChg chg="add">
          <ac:chgData name="JOJO Jordan" userId="ff3cd4b3-1a81-4be9-afbe-d9273e271a86" providerId="ADAL" clId="{3EC9304A-00DA-8D42-AA0A-332DE421C663}" dt="2025-02-24T22:01:53.304" v="387" actId="26606"/>
          <ac:spMkLst>
            <pc:docMk/>
            <pc:sldMk cId="3027214027" sldId="260"/>
            <ac:spMk id="35" creationId="{8D71EDA1-87BF-4D5D-AB79-F346FD19278A}"/>
          </ac:spMkLst>
        </pc:spChg>
        <pc:picChg chg="add mod">
          <ac:chgData name="JOJO Jordan" userId="ff3cd4b3-1a81-4be9-afbe-d9273e271a86" providerId="ADAL" clId="{3EC9304A-00DA-8D42-AA0A-332DE421C663}" dt="2025-03-03T03:48:47.546" v="869"/>
          <ac:picMkLst>
            <pc:docMk/>
            <pc:sldMk cId="3027214027" sldId="260"/>
            <ac:picMk id="4" creationId="{B27DA4E5-3C88-C041-2C4A-3DC029B40207}"/>
          </ac:picMkLst>
        </pc:picChg>
      </pc:sldChg>
      <pc:sldChg chg="addSp delSp modSp mod modTransition modNotesTx">
        <pc:chgData name="JOJO Jordan" userId="ff3cd4b3-1a81-4be9-afbe-d9273e271a86" providerId="ADAL" clId="{3EC9304A-00DA-8D42-AA0A-332DE421C663}" dt="2025-03-03T03:36:06.560" v="768" actId="403"/>
        <pc:sldMkLst>
          <pc:docMk/>
          <pc:sldMk cId="2998437444" sldId="261"/>
        </pc:sldMkLst>
        <pc:spChg chg="mod">
          <ac:chgData name="JOJO Jordan" userId="ff3cd4b3-1a81-4be9-afbe-d9273e271a86" providerId="ADAL" clId="{3EC9304A-00DA-8D42-AA0A-332DE421C663}" dt="2025-02-24T22:02:00.563" v="388" actId="26606"/>
          <ac:spMkLst>
            <pc:docMk/>
            <pc:sldMk cId="2998437444" sldId="261"/>
            <ac:spMk id="2" creationId="{BC961CE6-232C-E9E3-E029-978BC6E7E4F0}"/>
          </ac:spMkLst>
        </pc:spChg>
        <pc:spChg chg="mod">
          <ac:chgData name="JOJO Jordan" userId="ff3cd4b3-1a81-4be9-afbe-d9273e271a86" providerId="ADAL" clId="{3EC9304A-00DA-8D42-AA0A-332DE421C663}" dt="2025-03-03T03:36:06.560" v="768" actId="403"/>
          <ac:spMkLst>
            <pc:docMk/>
            <pc:sldMk cId="2998437444" sldId="261"/>
            <ac:spMk id="3" creationId="{6DB14972-F663-C38C-53F1-CD57403C84E9}"/>
          </ac:spMkLst>
        </pc:spChg>
        <pc:spChg chg="add">
          <ac:chgData name="JOJO Jordan" userId="ff3cd4b3-1a81-4be9-afbe-d9273e271a86" providerId="ADAL" clId="{3EC9304A-00DA-8D42-AA0A-332DE421C663}" dt="2025-02-24T22:02:00.563" v="388" actId="26606"/>
          <ac:spMkLst>
            <pc:docMk/>
            <pc:sldMk cId="2998437444" sldId="261"/>
            <ac:spMk id="23" creationId="{09588DA8-065E-4F6F-8EFD-43104AB2E0CF}"/>
          </ac:spMkLst>
        </pc:spChg>
        <pc:spChg chg="add">
          <ac:chgData name="JOJO Jordan" userId="ff3cd4b3-1a81-4be9-afbe-d9273e271a86" providerId="ADAL" clId="{3EC9304A-00DA-8D42-AA0A-332DE421C663}" dt="2025-02-24T22:02:00.563" v="388" actId="26606"/>
          <ac:spMkLst>
            <pc:docMk/>
            <pc:sldMk cId="2998437444" sldId="261"/>
            <ac:spMk id="25" creationId="{C4285719-470E-454C-AF62-8323075F1F5B}"/>
          </ac:spMkLst>
        </pc:spChg>
        <pc:spChg chg="add">
          <ac:chgData name="JOJO Jordan" userId="ff3cd4b3-1a81-4be9-afbe-d9273e271a86" providerId="ADAL" clId="{3EC9304A-00DA-8D42-AA0A-332DE421C663}" dt="2025-02-24T22:02:00.563" v="388" actId="26606"/>
          <ac:spMkLst>
            <pc:docMk/>
            <pc:sldMk cId="2998437444" sldId="261"/>
            <ac:spMk id="27" creationId="{CD9FE4EF-C4D8-49A0-B2FF-81D8DB7D8A24}"/>
          </ac:spMkLst>
        </pc:spChg>
        <pc:spChg chg="add">
          <ac:chgData name="JOJO Jordan" userId="ff3cd4b3-1a81-4be9-afbe-d9273e271a86" providerId="ADAL" clId="{3EC9304A-00DA-8D42-AA0A-332DE421C663}" dt="2025-02-24T22:02:00.563" v="388" actId="26606"/>
          <ac:spMkLst>
            <pc:docMk/>
            <pc:sldMk cId="2998437444" sldId="261"/>
            <ac:spMk id="29" creationId="{4300840D-0A0B-4512-BACA-B439D5B9C57C}"/>
          </ac:spMkLst>
        </pc:spChg>
        <pc:spChg chg="add">
          <ac:chgData name="JOJO Jordan" userId="ff3cd4b3-1a81-4be9-afbe-d9273e271a86" providerId="ADAL" clId="{3EC9304A-00DA-8D42-AA0A-332DE421C663}" dt="2025-02-24T22:02:00.563" v="388" actId="26606"/>
          <ac:spMkLst>
            <pc:docMk/>
            <pc:sldMk cId="2998437444" sldId="261"/>
            <ac:spMk id="31" creationId="{D2B78728-A580-49A7-84F9-6EF6F583ADE0}"/>
          </ac:spMkLst>
        </pc:spChg>
        <pc:spChg chg="add">
          <ac:chgData name="JOJO Jordan" userId="ff3cd4b3-1a81-4be9-afbe-d9273e271a86" providerId="ADAL" clId="{3EC9304A-00DA-8D42-AA0A-332DE421C663}" dt="2025-02-24T22:02:00.563" v="388" actId="26606"/>
          <ac:spMkLst>
            <pc:docMk/>
            <pc:sldMk cId="2998437444" sldId="261"/>
            <ac:spMk id="33" creationId="{38FAA1A1-D861-433F-88FA-1E9D6FD31D11}"/>
          </ac:spMkLst>
        </pc:spChg>
        <pc:spChg chg="add">
          <ac:chgData name="JOJO Jordan" userId="ff3cd4b3-1a81-4be9-afbe-d9273e271a86" providerId="ADAL" clId="{3EC9304A-00DA-8D42-AA0A-332DE421C663}" dt="2025-02-24T22:02:00.563" v="388" actId="26606"/>
          <ac:spMkLst>
            <pc:docMk/>
            <pc:sldMk cId="2998437444" sldId="261"/>
            <ac:spMk id="35" creationId="{8D71EDA1-87BF-4D5D-AB79-F346FD19278A}"/>
          </ac:spMkLst>
        </pc:spChg>
      </pc:sldChg>
      <pc:sldChg chg="del">
        <pc:chgData name="JOJO Jordan" userId="ff3cd4b3-1a81-4be9-afbe-d9273e271a86" providerId="ADAL" clId="{3EC9304A-00DA-8D42-AA0A-332DE421C663}" dt="2025-02-24T21:54:57.610" v="213" actId="2696"/>
        <pc:sldMkLst>
          <pc:docMk/>
          <pc:sldMk cId="2166576410" sldId="262"/>
        </pc:sldMkLst>
      </pc:sldChg>
      <pc:sldChg chg="del">
        <pc:chgData name="JOJO Jordan" userId="ff3cd4b3-1a81-4be9-afbe-d9273e271a86" providerId="ADAL" clId="{3EC9304A-00DA-8D42-AA0A-332DE421C663}" dt="2025-02-24T21:49:50.419" v="119" actId="2696"/>
        <pc:sldMkLst>
          <pc:docMk/>
          <pc:sldMk cId="2968008309" sldId="263"/>
        </pc:sldMkLst>
      </pc:sldChg>
      <pc:sldChg chg="addSp delSp modSp mod modTransition modNotesTx">
        <pc:chgData name="JOJO Jordan" userId="ff3cd4b3-1a81-4be9-afbe-d9273e271a86" providerId="ADAL" clId="{3EC9304A-00DA-8D42-AA0A-332DE421C663}" dt="2025-03-03T03:48:44.256" v="868"/>
        <pc:sldMkLst>
          <pc:docMk/>
          <pc:sldMk cId="4057093397" sldId="264"/>
        </pc:sldMkLst>
        <pc:spChg chg="mod">
          <ac:chgData name="JOJO Jordan" userId="ff3cd4b3-1a81-4be9-afbe-d9273e271a86" providerId="ADAL" clId="{3EC9304A-00DA-8D42-AA0A-332DE421C663}" dt="2025-02-24T22:01:49.764" v="386" actId="26606"/>
          <ac:spMkLst>
            <pc:docMk/>
            <pc:sldMk cId="4057093397" sldId="264"/>
            <ac:spMk id="2" creationId="{AB202553-AD8A-11D9-A4A8-B1F8AD60BF89}"/>
          </ac:spMkLst>
        </pc:spChg>
        <pc:spChg chg="mod">
          <ac:chgData name="JOJO Jordan" userId="ff3cd4b3-1a81-4be9-afbe-d9273e271a86" providerId="ADAL" clId="{3EC9304A-00DA-8D42-AA0A-332DE421C663}" dt="2025-02-28T00:47:48.356" v="755"/>
          <ac:spMkLst>
            <pc:docMk/>
            <pc:sldMk cId="4057093397" sldId="264"/>
            <ac:spMk id="3" creationId="{43FF032E-DCCE-B7C5-2F75-DB3D0F00B8B1}"/>
          </ac:spMkLst>
        </pc:spChg>
        <pc:spChg chg="add">
          <ac:chgData name="JOJO Jordan" userId="ff3cd4b3-1a81-4be9-afbe-d9273e271a86" providerId="ADAL" clId="{3EC9304A-00DA-8D42-AA0A-332DE421C663}" dt="2025-02-24T22:01:49.764" v="386" actId="26606"/>
          <ac:spMkLst>
            <pc:docMk/>
            <pc:sldMk cId="4057093397" sldId="264"/>
            <ac:spMk id="23" creationId="{09588DA8-065E-4F6F-8EFD-43104AB2E0CF}"/>
          </ac:spMkLst>
        </pc:spChg>
        <pc:spChg chg="add">
          <ac:chgData name="JOJO Jordan" userId="ff3cd4b3-1a81-4be9-afbe-d9273e271a86" providerId="ADAL" clId="{3EC9304A-00DA-8D42-AA0A-332DE421C663}" dt="2025-02-24T22:01:49.764" v="386" actId="26606"/>
          <ac:spMkLst>
            <pc:docMk/>
            <pc:sldMk cId="4057093397" sldId="264"/>
            <ac:spMk id="25" creationId="{C4285719-470E-454C-AF62-8323075F1F5B}"/>
          </ac:spMkLst>
        </pc:spChg>
        <pc:spChg chg="add">
          <ac:chgData name="JOJO Jordan" userId="ff3cd4b3-1a81-4be9-afbe-d9273e271a86" providerId="ADAL" clId="{3EC9304A-00DA-8D42-AA0A-332DE421C663}" dt="2025-02-24T22:01:49.764" v="386" actId="26606"/>
          <ac:spMkLst>
            <pc:docMk/>
            <pc:sldMk cId="4057093397" sldId="264"/>
            <ac:spMk id="27" creationId="{CD9FE4EF-C4D8-49A0-B2FF-81D8DB7D8A24}"/>
          </ac:spMkLst>
        </pc:spChg>
        <pc:spChg chg="add">
          <ac:chgData name="JOJO Jordan" userId="ff3cd4b3-1a81-4be9-afbe-d9273e271a86" providerId="ADAL" clId="{3EC9304A-00DA-8D42-AA0A-332DE421C663}" dt="2025-02-24T22:01:49.764" v="386" actId="26606"/>
          <ac:spMkLst>
            <pc:docMk/>
            <pc:sldMk cId="4057093397" sldId="264"/>
            <ac:spMk id="29" creationId="{4300840D-0A0B-4512-BACA-B439D5B9C57C}"/>
          </ac:spMkLst>
        </pc:spChg>
        <pc:spChg chg="add">
          <ac:chgData name="JOJO Jordan" userId="ff3cd4b3-1a81-4be9-afbe-d9273e271a86" providerId="ADAL" clId="{3EC9304A-00DA-8D42-AA0A-332DE421C663}" dt="2025-02-24T22:01:49.764" v="386" actId="26606"/>
          <ac:spMkLst>
            <pc:docMk/>
            <pc:sldMk cId="4057093397" sldId="264"/>
            <ac:spMk id="31" creationId="{D2B78728-A580-49A7-84F9-6EF6F583ADE0}"/>
          </ac:spMkLst>
        </pc:spChg>
        <pc:spChg chg="add">
          <ac:chgData name="JOJO Jordan" userId="ff3cd4b3-1a81-4be9-afbe-d9273e271a86" providerId="ADAL" clId="{3EC9304A-00DA-8D42-AA0A-332DE421C663}" dt="2025-02-24T22:01:49.764" v="386" actId="26606"/>
          <ac:spMkLst>
            <pc:docMk/>
            <pc:sldMk cId="4057093397" sldId="264"/>
            <ac:spMk id="33" creationId="{38FAA1A1-D861-433F-88FA-1E9D6FD31D11}"/>
          </ac:spMkLst>
        </pc:spChg>
        <pc:spChg chg="add">
          <ac:chgData name="JOJO Jordan" userId="ff3cd4b3-1a81-4be9-afbe-d9273e271a86" providerId="ADAL" clId="{3EC9304A-00DA-8D42-AA0A-332DE421C663}" dt="2025-02-24T22:01:49.764" v="386" actId="26606"/>
          <ac:spMkLst>
            <pc:docMk/>
            <pc:sldMk cId="4057093397" sldId="264"/>
            <ac:spMk id="35" creationId="{8D71EDA1-87BF-4D5D-AB79-F346FD19278A}"/>
          </ac:spMkLst>
        </pc:spChg>
        <pc:picChg chg="add mod">
          <ac:chgData name="JOJO Jordan" userId="ff3cd4b3-1a81-4be9-afbe-d9273e271a86" providerId="ADAL" clId="{3EC9304A-00DA-8D42-AA0A-332DE421C663}" dt="2025-03-03T03:48:44.256" v="868"/>
          <ac:picMkLst>
            <pc:docMk/>
            <pc:sldMk cId="4057093397" sldId="264"/>
            <ac:picMk id="4" creationId="{EFB83A22-9F3F-7719-5F49-ADB2DE8BF8F0}"/>
          </ac:picMkLst>
        </pc:picChg>
      </pc:sldChg>
      <pc:sldChg chg="del">
        <pc:chgData name="JOJO Jordan" userId="ff3cd4b3-1a81-4be9-afbe-d9273e271a86" providerId="ADAL" clId="{3EC9304A-00DA-8D42-AA0A-332DE421C663}" dt="2025-02-24T21:51:21.164" v="150" actId="2696"/>
        <pc:sldMkLst>
          <pc:docMk/>
          <pc:sldMk cId="4189189082" sldId="265"/>
        </pc:sldMkLst>
      </pc:sldChg>
      <pc:sldChg chg="addSp delSp modSp mod ord modTransition">
        <pc:chgData name="JOJO Jordan" userId="ff3cd4b3-1a81-4be9-afbe-d9273e271a86" providerId="ADAL" clId="{3EC9304A-00DA-8D42-AA0A-332DE421C663}" dt="2025-03-03T03:48:09.361" v="859" actId="1036"/>
        <pc:sldMkLst>
          <pc:docMk/>
          <pc:sldMk cId="2394984826" sldId="266"/>
        </pc:sldMkLst>
        <pc:spChg chg="mod">
          <ac:chgData name="JOJO Jordan" userId="ff3cd4b3-1a81-4be9-afbe-d9273e271a86" providerId="ADAL" clId="{3EC9304A-00DA-8D42-AA0A-332DE421C663}" dt="2025-02-24T23:52:58.736" v="450" actId="20577"/>
          <ac:spMkLst>
            <pc:docMk/>
            <pc:sldMk cId="2394984826" sldId="266"/>
            <ac:spMk id="2" creationId="{891405FD-91EE-A927-CDB1-E95A6BE29F22}"/>
          </ac:spMkLst>
        </pc:spChg>
        <pc:picChg chg="add mod">
          <ac:chgData name="JOJO Jordan" userId="ff3cd4b3-1a81-4be9-afbe-d9273e271a86" providerId="ADAL" clId="{3EC9304A-00DA-8D42-AA0A-332DE421C663}" dt="2025-03-03T03:42:46.733" v="808"/>
          <ac:picMkLst>
            <pc:docMk/>
            <pc:sldMk cId="2394984826" sldId="266"/>
            <ac:picMk id="3" creationId="{A78576BF-834B-4305-681E-BAB2698996FE}"/>
          </ac:picMkLst>
        </pc:picChg>
        <pc:picChg chg="add del mod">
          <ac:chgData name="JOJO Jordan" userId="ff3cd4b3-1a81-4be9-afbe-d9273e271a86" providerId="ADAL" clId="{3EC9304A-00DA-8D42-AA0A-332DE421C663}" dt="2025-03-03T03:44:32.031" v="822" actId="478"/>
          <ac:picMkLst>
            <pc:docMk/>
            <pc:sldMk cId="2394984826" sldId="266"/>
            <ac:picMk id="4" creationId="{1B505D13-44C8-385D-CDFF-89C307FF2C04}"/>
          </ac:picMkLst>
        </pc:picChg>
        <pc:picChg chg="add del mod">
          <ac:chgData name="JOJO Jordan" userId="ff3cd4b3-1a81-4be9-afbe-d9273e271a86" providerId="ADAL" clId="{3EC9304A-00DA-8D42-AA0A-332DE421C663}" dt="2025-03-03T03:47:35.065" v="849" actId="478"/>
          <ac:picMkLst>
            <pc:docMk/>
            <pc:sldMk cId="2394984826" sldId="266"/>
            <ac:picMk id="6" creationId="{0D6F755E-BBF2-77DD-5BA7-70E9AF427056}"/>
          </ac:picMkLst>
        </pc:picChg>
        <pc:picChg chg="add del mod">
          <ac:chgData name="JOJO Jordan" userId="ff3cd4b3-1a81-4be9-afbe-d9273e271a86" providerId="ADAL" clId="{3EC9304A-00DA-8D42-AA0A-332DE421C663}" dt="2025-03-03T03:48:02.422" v="856" actId="478"/>
          <ac:picMkLst>
            <pc:docMk/>
            <pc:sldMk cId="2394984826" sldId="266"/>
            <ac:picMk id="7" creationId="{25D45FE1-664D-6B1D-DEB1-00AE59E03273}"/>
          </ac:picMkLst>
        </pc:picChg>
        <pc:picChg chg="add mod">
          <ac:chgData name="JOJO Jordan" userId="ff3cd4b3-1a81-4be9-afbe-d9273e271a86" providerId="ADAL" clId="{3EC9304A-00DA-8D42-AA0A-332DE421C663}" dt="2025-03-03T03:48:09.361" v="859" actId="1036"/>
          <ac:picMkLst>
            <pc:docMk/>
            <pc:sldMk cId="2394984826" sldId="266"/>
            <ac:picMk id="8" creationId="{CFEE3846-D493-8681-2B26-F3164CF4B955}"/>
          </ac:picMkLst>
        </pc:picChg>
      </pc:sldChg>
      <pc:sldChg chg="addSp modSp new del mod setBg">
        <pc:chgData name="JOJO Jordan" userId="ff3cd4b3-1a81-4be9-afbe-d9273e271a86" providerId="ADAL" clId="{3EC9304A-00DA-8D42-AA0A-332DE421C663}" dt="2025-02-24T22:25:23.986" v="446" actId="2696"/>
        <pc:sldMkLst>
          <pc:docMk/>
          <pc:sldMk cId="969746415" sldId="267"/>
        </pc:sldMkLst>
      </pc:sldChg>
      <pc:sldChg chg="delSp add del setBg delDesignElem">
        <pc:chgData name="JOJO Jordan" userId="ff3cd4b3-1a81-4be9-afbe-d9273e271a86" providerId="ADAL" clId="{3EC9304A-00DA-8D42-AA0A-332DE421C663}" dt="2025-02-24T21:54:51.166" v="212" actId="2696"/>
        <pc:sldMkLst>
          <pc:docMk/>
          <pc:sldMk cId="1486503043" sldId="268"/>
        </pc:sldMkLst>
      </pc:sldChg>
      <pc:sldChg chg="addSp delSp modSp new mod modTransition setBg">
        <pc:chgData name="JOJO Jordan" userId="ff3cd4b3-1a81-4be9-afbe-d9273e271a86" providerId="ADAL" clId="{3EC9304A-00DA-8D42-AA0A-332DE421C663}" dt="2025-02-28T01:45:51.168" v="758" actId="14100"/>
        <pc:sldMkLst>
          <pc:docMk/>
          <pc:sldMk cId="2156837378" sldId="268"/>
        </pc:sldMkLst>
        <pc:spChg chg="mod">
          <ac:chgData name="JOJO Jordan" userId="ff3cd4b3-1a81-4be9-afbe-d9273e271a86" providerId="ADAL" clId="{3EC9304A-00DA-8D42-AA0A-332DE421C663}" dt="2025-02-24T22:02:20.642" v="389" actId="26606"/>
          <ac:spMkLst>
            <pc:docMk/>
            <pc:sldMk cId="2156837378" sldId="268"/>
            <ac:spMk id="2" creationId="{9225B171-A40D-3D83-9BFD-5B3579E00E5F}"/>
          </ac:spMkLst>
        </pc:spChg>
        <pc:spChg chg="add mod">
          <ac:chgData name="JOJO Jordan" userId="ff3cd4b3-1a81-4be9-afbe-d9273e271a86" providerId="ADAL" clId="{3EC9304A-00DA-8D42-AA0A-332DE421C663}" dt="2025-02-28T01:45:51.168" v="758" actId="14100"/>
          <ac:spMkLst>
            <pc:docMk/>
            <pc:sldMk cId="2156837378" sldId="268"/>
            <ac:spMk id="5" creationId="{E870DA9C-EA51-F798-F162-C9CC8E3B15AB}"/>
          </ac:spMkLst>
        </pc:spChg>
        <pc:spChg chg="add">
          <ac:chgData name="JOJO Jordan" userId="ff3cd4b3-1a81-4be9-afbe-d9273e271a86" providerId="ADAL" clId="{3EC9304A-00DA-8D42-AA0A-332DE421C663}" dt="2025-02-24T22:02:20.642" v="389" actId="26606"/>
          <ac:spMkLst>
            <pc:docMk/>
            <pc:sldMk cId="2156837378" sldId="268"/>
            <ac:spMk id="24" creationId="{BACC6370-2D7E-4714-9D71-7542949D7D5D}"/>
          </ac:spMkLst>
        </pc:spChg>
        <pc:spChg chg="add">
          <ac:chgData name="JOJO Jordan" userId="ff3cd4b3-1a81-4be9-afbe-d9273e271a86" providerId="ADAL" clId="{3EC9304A-00DA-8D42-AA0A-332DE421C663}" dt="2025-02-24T22:02:20.642" v="389" actId="26606"/>
          <ac:spMkLst>
            <pc:docMk/>
            <pc:sldMk cId="2156837378" sldId="268"/>
            <ac:spMk id="26" creationId="{F68B3F68-107C-434F-AA38-110D5EA91B85}"/>
          </ac:spMkLst>
        </pc:spChg>
        <pc:spChg chg="add">
          <ac:chgData name="JOJO Jordan" userId="ff3cd4b3-1a81-4be9-afbe-d9273e271a86" providerId="ADAL" clId="{3EC9304A-00DA-8D42-AA0A-332DE421C663}" dt="2025-02-24T22:02:20.642" v="389" actId="26606"/>
          <ac:spMkLst>
            <pc:docMk/>
            <pc:sldMk cId="2156837378" sldId="268"/>
            <ac:spMk id="28" creationId="{AAD0DBB9-1A4B-4391-81D4-CB19F9AB918A}"/>
          </ac:spMkLst>
        </pc:spChg>
        <pc:spChg chg="add">
          <ac:chgData name="JOJO Jordan" userId="ff3cd4b3-1a81-4be9-afbe-d9273e271a86" providerId="ADAL" clId="{3EC9304A-00DA-8D42-AA0A-332DE421C663}" dt="2025-02-24T22:02:20.642" v="389" actId="26606"/>
          <ac:spMkLst>
            <pc:docMk/>
            <pc:sldMk cId="2156837378" sldId="268"/>
            <ac:spMk id="30" creationId="{063BBA22-50EA-4C4D-BE05-F1CE4E63AA56}"/>
          </ac:spMkLst>
        </pc:spChg>
        <pc:graphicFrameChg chg="add mod">
          <ac:chgData name="JOJO Jordan" userId="ff3cd4b3-1a81-4be9-afbe-d9273e271a86" providerId="ADAL" clId="{3EC9304A-00DA-8D42-AA0A-332DE421C663}" dt="2025-02-26T04:12:55.649" v="663"/>
          <ac:graphicFrameMkLst>
            <pc:docMk/>
            <pc:sldMk cId="2156837378" sldId="268"/>
            <ac:graphicFrameMk id="20" creationId="{4B743C66-7FFD-AC74-CC07-94A005C6A6A2}"/>
          </ac:graphicFrameMkLst>
        </pc:graphicFrameChg>
      </pc:sldChg>
      <pc:sldChg chg="addSp delSp modSp new mod modTransition setBg modNotesTx">
        <pc:chgData name="JOJO Jordan" userId="ff3cd4b3-1a81-4be9-afbe-d9273e271a86" providerId="ADAL" clId="{3EC9304A-00DA-8D42-AA0A-332DE421C663}" dt="2025-03-03T03:39:15.366" v="796" actId="15"/>
        <pc:sldMkLst>
          <pc:docMk/>
          <pc:sldMk cId="1958404533" sldId="269"/>
        </pc:sldMkLst>
        <pc:spChg chg="mod">
          <ac:chgData name="JOJO Jordan" userId="ff3cd4b3-1a81-4be9-afbe-d9273e271a86" providerId="ADAL" clId="{3EC9304A-00DA-8D42-AA0A-332DE421C663}" dt="2025-02-24T21:57:07.566" v="311" actId="20577"/>
          <ac:spMkLst>
            <pc:docMk/>
            <pc:sldMk cId="1958404533" sldId="269"/>
            <ac:spMk id="2" creationId="{1AF4629B-23BA-CC62-797E-31AFEFFD133E}"/>
          </ac:spMkLst>
        </pc:spChg>
        <pc:spChg chg="mod">
          <ac:chgData name="JOJO Jordan" userId="ff3cd4b3-1a81-4be9-afbe-d9273e271a86" providerId="ADAL" clId="{3EC9304A-00DA-8D42-AA0A-332DE421C663}" dt="2025-03-03T03:39:15.366" v="796" actId="15"/>
          <ac:spMkLst>
            <pc:docMk/>
            <pc:sldMk cId="1958404533" sldId="269"/>
            <ac:spMk id="3" creationId="{8E17E2B7-D5A9-2157-6BDE-1007D56F2595}"/>
          </ac:spMkLst>
        </pc:spChg>
        <pc:spChg chg="add">
          <ac:chgData name="JOJO Jordan" userId="ff3cd4b3-1a81-4be9-afbe-d9273e271a86" providerId="ADAL" clId="{3EC9304A-00DA-8D42-AA0A-332DE421C663}" dt="2025-02-24T22:07:46.476" v="436" actId="26606"/>
          <ac:spMkLst>
            <pc:docMk/>
            <pc:sldMk cId="1958404533" sldId="269"/>
            <ac:spMk id="25" creationId="{09588DA8-065E-4F6F-8EFD-43104AB2E0CF}"/>
          </ac:spMkLst>
        </pc:spChg>
        <pc:spChg chg="add">
          <ac:chgData name="JOJO Jordan" userId="ff3cd4b3-1a81-4be9-afbe-d9273e271a86" providerId="ADAL" clId="{3EC9304A-00DA-8D42-AA0A-332DE421C663}" dt="2025-02-24T22:07:46.476" v="436" actId="26606"/>
          <ac:spMkLst>
            <pc:docMk/>
            <pc:sldMk cId="1958404533" sldId="269"/>
            <ac:spMk id="27" creationId="{C4285719-470E-454C-AF62-8323075F1F5B}"/>
          </ac:spMkLst>
        </pc:spChg>
        <pc:spChg chg="add">
          <ac:chgData name="JOJO Jordan" userId="ff3cd4b3-1a81-4be9-afbe-d9273e271a86" providerId="ADAL" clId="{3EC9304A-00DA-8D42-AA0A-332DE421C663}" dt="2025-02-24T22:07:46.476" v="436" actId="26606"/>
          <ac:spMkLst>
            <pc:docMk/>
            <pc:sldMk cId="1958404533" sldId="269"/>
            <ac:spMk id="29" creationId="{CD9FE4EF-C4D8-49A0-B2FF-81D8DB7D8A24}"/>
          </ac:spMkLst>
        </pc:spChg>
        <pc:spChg chg="add">
          <ac:chgData name="JOJO Jordan" userId="ff3cd4b3-1a81-4be9-afbe-d9273e271a86" providerId="ADAL" clId="{3EC9304A-00DA-8D42-AA0A-332DE421C663}" dt="2025-02-24T22:07:46.476" v="436" actId="26606"/>
          <ac:spMkLst>
            <pc:docMk/>
            <pc:sldMk cId="1958404533" sldId="269"/>
            <ac:spMk id="31" creationId="{4300840D-0A0B-4512-BACA-B439D5B9C57C}"/>
          </ac:spMkLst>
        </pc:spChg>
        <pc:spChg chg="add">
          <ac:chgData name="JOJO Jordan" userId="ff3cd4b3-1a81-4be9-afbe-d9273e271a86" providerId="ADAL" clId="{3EC9304A-00DA-8D42-AA0A-332DE421C663}" dt="2025-02-24T22:07:46.476" v="436" actId="26606"/>
          <ac:spMkLst>
            <pc:docMk/>
            <pc:sldMk cId="1958404533" sldId="269"/>
            <ac:spMk id="33" creationId="{D2B78728-A580-49A7-84F9-6EF6F583ADE0}"/>
          </ac:spMkLst>
        </pc:spChg>
        <pc:spChg chg="add">
          <ac:chgData name="JOJO Jordan" userId="ff3cd4b3-1a81-4be9-afbe-d9273e271a86" providerId="ADAL" clId="{3EC9304A-00DA-8D42-AA0A-332DE421C663}" dt="2025-02-24T22:07:46.476" v="436" actId="26606"/>
          <ac:spMkLst>
            <pc:docMk/>
            <pc:sldMk cId="1958404533" sldId="269"/>
            <ac:spMk id="35" creationId="{38FAA1A1-D861-433F-88FA-1E9D6FD31D11}"/>
          </ac:spMkLst>
        </pc:spChg>
        <pc:spChg chg="add">
          <ac:chgData name="JOJO Jordan" userId="ff3cd4b3-1a81-4be9-afbe-d9273e271a86" providerId="ADAL" clId="{3EC9304A-00DA-8D42-AA0A-332DE421C663}" dt="2025-02-24T22:07:46.476" v="436" actId="26606"/>
          <ac:spMkLst>
            <pc:docMk/>
            <pc:sldMk cId="1958404533" sldId="269"/>
            <ac:spMk id="37" creationId="{8D71EDA1-87BF-4D5D-AB79-F346FD19278A}"/>
          </ac:spMkLst>
        </pc:spChg>
      </pc:sldChg>
      <pc:sldChg chg="addSp delSp modSp new mod modTransition setBg modNotesTx">
        <pc:chgData name="JOJO Jordan" userId="ff3cd4b3-1a81-4be9-afbe-d9273e271a86" providerId="ADAL" clId="{3EC9304A-00DA-8D42-AA0A-332DE421C663}" dt="2025-02-28T01:12:59.784" v="757"/>
        <pc:sldMkLst>
          <pc:docMk/>
          <pc:sldMk cId="3526694847" sldId="270"/>
        </pc:sldMkLst>
        <pc:spChg chg="mod">
          <ac:chgData name="JOJO Jordan" userId="ff3cd4b3-1a81-4be9-afbe-d9273e271a86" providerId="ADAL" clId="{3EC9304A-00DA-8D42-AA0A-332DE421C663}" dt="2025-02-24T22:07:59.739" v="439" actId="26606"/>
          <ac:spMkLst>
            <pc:docMk/>
            <pc:sldMk cId="3526694847" sldId="270"/>
            <ac:spMk id="2" creationId="{83A2C50A-5F37-303E-5B89-A60D1227ADB3}"/>
          </ac:spMkLst>
        </pc:spChg>
        <pc:spChg chg="mod">
          <ac:chgData name="JOJO Jordan" userId="ff3cd4b3-1a81-4be9-afbe-d9273e271a86" providerId="ADAL" clId="{3EC9304A-00DA-8D42-AA0A-332DE421C663}" dt="2025-02-24T22:08:07.637" v="441" actId="20577"/>
          <ac:spMkLst>
            <pc:docMk/>
            <pc:sldMk cId="3526694847" sldId="270"/>
            <ac:spMk id="3" creationId="{DE198CC3-B5DD-F62B-E960-BD33DE072619}"/>
          </ac:spMkLst>
        </pc:spChg>
        <pc:spChg chg="add">
          <ac:chgData name="JOJO Jordan" userId="ff3cd4b3-1a81-4be9-afbe-d9273e271a86" providerId="ADAL" clId="{3EC9304A-00DA-8D42-AA0A-332DE421C663}" dt="2025-02-24T22:07:59.739" v="439" actId="26606"/>
          <ac:spMkLst>
            <pc:docMk/>
            <pc:sldMk cId="3526694847" sldId="270"/>
            <ac:spMk id="23" creationId="{09588DA8-065E-4F6F-8EFD-43104AB2E0CF}"/>
          </ac:spMkLst>
        </pc:spChg>
        <pc:spChg chg="add">
          <ac:chgData name="JOJO Jordan" userId="ff3cd4b3-1a81-4be9-afbe-d9273e271a86" providerId="ADAL" clId="{3EC9304A-00DA-8D42-AA0A-332DE421C663}" dt="2025-02-24T22:07:59.739" v="439" actId="26606"/>
          <ac:spMkLst>
            <pc:docMk/>
            <pc:sldMk cId="3526694847" sldId="270"/>
            <ac:spMk id="25" creationId="{C4285719-470E-454C-AF62-8323075F1F5B}"/>
          </ac:spMkLst>
        </pc:spChg>
        <pc:spChg chg="add">
          <ac:chgData name="JOJO Jordan" userId="ff3cd4b3-1a81-4be9-afbe-d9273e271a86" providerId="ADAL" clId="{3EC9304A-00DA-8D42-AA0A-332DE421C663}" dt="2025-02-24T22:07:59.739" v="439" actId="26606"/>
          <ac:spMkLst>
            <pc:docMk/>
            <pc:sldMk cId="3526694847" sldId="270"/>
            <ac:spMk id="27" creationId="{CD9FE4EF-C4D8-49A0-B2FF-81D8DB7D8A24}"/>
          </ac:spMkLst>
        </pc:spChg>
        <pc:spChg chg="add">
          <ac:chgData name="JOJO Jordan" userId="ff3cd4b3-1a81-4be9-afbe-d9273e271a86" providerId="ADAL" clId="{3EC9304A-00DA-8D42-AA0A-332DE421C663}" dt="2025-02-24T22:07:59.739" v="439" actId="26606"/>
          <ac:spMkLst>
            <pc:docMk/>
            <pc:sldMk cId="3526694847" sldId="270"/>
            <ac:spMk id="29" creationId="{4300840D-0A0B-4512-BACA-B439D5B9C57C}"/>
          </ac:spMkLst>
        </pc:spChg>
        <pc:spChg chg="add">
          <ac:chgData name="JOJO Jordan" userId="ff3cd4b3-1a81-4be9-afbe-d9273e271a86" providerId="ADAL" clId="{3EC9304A-00DA-8D42-AA0A-332DE421C663}" dt="2025-02-24T22:07:59.739" v="439" actId="26606"/>
          <ac:spMkLst>
            <pc:docMk/>
            <pc:sldMk cId="3526694847" sldId="270"/>
            <ac:spMk id="31" creationId="{D2B78728-A580-49A7-84F9-6EF6F583ADE0}"/>
          </ac:spMkLst>
        </pc:spChg>
        <pc:spChg chg="add">
          <ac:chgData name="JOJO Jordan" userId="ff3cd4b3-1a81-4be9-afbe-d9273e271a86" providerId="ADAL" clId="{3EC9304A-00DA-8D42-AA0A-332DE421C663}" dt="2025-02-24T22:07:59.739" v="439" actId="26606"/>
          <ac:spMkLst>
            <pc:docMk/>
            <pc:sldMk cId="3526694847" sldId="270"/>
            <ac:spMk id="33" creationId="{38FAA1A1-D861-433F-88FA-1E9D6FD31D11}"/>
          </ac:spMkLst>
        </pc:spChg>
        <pc:spChg chg="add">
          <ac:chgData name="JOJO Jordan" userId="ff3cd4b3-1a81-4be9-afbe-d9273e271a86" providerId="ADAL" clId="{3EC9304A-00DA-8D42-AA0A-332DE421C663}" dt="2025-02-24T22:07:59.739" v="439" actId="26606"/>
          <ac:spMkLst>
            <pc:docMk/>
            <pc:sldMk cId="3526694847" sldId="270"/>
            <ac:spMk id="35" creationId="{8D71EDA1-87BF-4D5D-AB79-F346FD19278A}"/>
          </ac:spMkLst>
        </pc:spChg>
      </pc:sldChg>
      <pc:sldChg chg="addSp delSp modSp new mod modTransition setBg modNotesTx">
        <pc:chgData name="JOJO Jordan" userId="ff3cd4b3-1a81-4be9-afbe-d9273e271a86" providerId="ADAL" clId="{3EC9304A-00DA-8D42-AA0A-332DE421C663}" dt="2025-02-28T01:12:59.784" v="757"/>
        <pc:sldMkLst>
          <pc:docMk/>
          <pc:sldMk cId="2977742729" sldId="271"/>
        </pc:sldMkLst>
        <pc:spChg chg="mod">
          <ac:chgData name="JOJO Jordan" userId="ff3cd4b3-1a81-4be9-afbe-d9273e271a86" providerId="ADAL" clId="{3EC9304A-00DA-8D42-AA0A-332DE421C663}" dt="2025-02-24T22:08:16.596" v="442" actId="26606"/>
          <ac:spMkLst>
            <pc:docMk/>
            <pc:sldMk cId="2977742729" sldId="271"/>
            <ac:spMk id="2" creationId="{5F1B8E81-C5D3-B977-C571-7026A5DF15A1}"/>
          </ac:spMkLst>
        </pc:spChg>
        <pc:spChg chg="mod">
          <ac:chgData name="JOJO Jordan" userId="ff3cd4b3-1a81-4be9-afbe-d9273e271a86" providerId="ADAL" clId="{3EC9304A-00DA-8D42-AA0A-332DE421C663}" dt="2025-02-24T22:08:37.720" v="445" actId="113"/>
          <ac:spMkLst>
            <pc:docMk/>
            <pc:sldMk cId="2977742729" sldId="271"/>
            <ac:spMk id="3" creationId="{9BE47D98-4B99-CC68-2B1F-D16A7A87395B}"/>
          </ac:spMkLst>
        </pc:spChg>
        <pc:spChg chg="add">
          <ac:chgData name="JOJO Jordan" userId="ff3cd4b3-1a81-4be9-afbe-d9273e271a86" providerId="ADAL" clId="{3EC9304A-00DA-8D42-AA0A-332DE421C663}" dt="2025-02-24T22:08:16.596" v="442" actId="26606"/>
          <ac:spMkLst>
            <pc:docMk/>
            <pc:sldMk cId="2977742729" sldId="271"/>
            <ac:spMk id="23" creationId="{09588DA8-065E-4F6F-8EFD-43104AB2E0CF}"/>
          </ac:spMkLst>
        </pc:spChg>
        <pc:spChg chg="add">
          <ac:chgData name="JOJO Jordan" userId="ff3cd4b3-1a81-4be9-afbe-d9273e271a86" providerId="ADAL" clId="{3EC9304A-00DA-8D42-AA0A-332DE421C663}" dt="2025-02-24T22:08:16.596" v="442" actId="26606"/>
          <ac:spMkLst>
            <pc:docMk/>
            <pc:sldMk cId="2977742729" sldId="271"/>
            <ac:spMk id="25" creationId="{C4285719-470E-454C-AF62-8323075F1F5B}"/>
          </ac:spMkLst>
        </pc:spChg>
        <pc:spChg chg="add">
          <ac:chgData name="JOJO Jordan" userId="ff3cd4b3-1a81-4be9-afbe-d9273e271a86" providerId="ADAL" clId="{3EC9304A-00DA-8D42-AA0A-332DE421C663}" dt="2025-02-24T22:08:16.596" v="442" actId="26606"/>
          <ac:spMkLst>
            <pc:docMk/>
            <pc:sldMk cId="2977742729" sldId="271"/>
            <ac:spMk id="27" creationId="{CD9FE4EF-C4D8-49A0-B2FF-81D8DB7D8A24}"/>
          </ac:spMkLst>
        </pc:spChg>
        <pc:spChg chg="add">
          <ac:chgData name="JOJO Jordan" userId="ff3cd4b3-1a81-4be9-afbe-d9273e271a86" providerId="ADAL" clId="{3EC9304A-00DA-8D42-AA0A-332DE421C663}" dt="2025-02-24T22:08:16.596" v="442" actId="26606"/>
          <ac:spMkLst>
            <pc:docMk/>
            <pc:sldMk cId="2977742729" sldId="271"/>
            <ac:spMk id="29" creationId="{4300840D-0A0B-4512-BACA-B439D5B9C57C}"/>
          </ac:spMkLst>
        </pc:spChg>
        <pc:spChg chg="add">
          <ac:chgData name="JOJO Jordan" userId="ff3cd4b3-1a81-4be9-afbe-d9273e271a86" providerId="ADAL" clId="{3EC9304A-00DA-8D42-AA0A-332DE421C663}" dt="2025-02-24T22:08:16.596" v="442" actId="26606"/>
          <ac:spMkLst>
            <pc:docMk/>
            <pc:sldMk cId="2977742729" sldId="271"/>
            <ac:spMk id="31" creationId="{D2B78728-A580-49A7-84F9-6EF6F583ADE0}"/>
          </ac:spMkLst>
        </pc:spChg>
        <pc:spChg chg="add">
          <ac:chgData name="JOJO Jordan" userId="ff3cd4b3-1a81-4be9-afbe-d9273e271a86" providerId="ADAL" clId="{3EC9304A-00DA-8D42-AA0A-332DE421C663}" dt="2025-02-24T22:08:16.596" v="442" actId="26606"/>
          <ac:spMkLst>
            <pc:docMk/>
            <pc:sldMk cId="2977742729" sldId="271"/>
            <ac:spMk id="33" creationId="{38FAA1A1-D861-433F-88FA-1E9D6FD31D11}"/>
          </ac:spMkLst>
        </pc:spChg>
        <pc:spChg chg="add">
          <ac:chgData name="JOJO Jordan" userId="ff3cd4b3-1a81-4be9-afbe-d9273e271a86" providerId="ADAL" clId="{3EC9304A-00DA-8D42-AA0A-332DE421C663}" dt="2025-02-24T22:08:16.596" v="442" actId="26606"/>
          <ac:spMkLst>
            <pc:docMk/>
            <pc:sldMk cId="2977742729" sldId="271"/>
            <ac:spMk id="35" creationId="{8D71EDA1-87BF-4D5D-AB79-F346FD19278A}"/>
          </ac:spMkLst>
        </pc:spChg>
      </pc:sldChg>
      <pc:sldChg chg="addSp modSp new mod modTransition setBg">
        <pc:chgData name="JOJO Jordan" userId="ff3cd4b3-1a81-4be9-afbe-d9273e271a86" providerId="ADAL" clId="{3EC9304A-00DA-8D42-AA0A-332DE421C663}" dt="2025-02-28T01:12:59.784" v="757"/>
        <pc:sldMkLst>
          <pc:docMk/>
          <pc:sldMk cId="177668435" sldId="272"/>
        </pc:sldMkLst>
        <pc:spChg chg="mod">
          <ac:chgData name="JOJO Jordan" userId="ff3cd4b3-1a81-4be9-afbe-d9273e271a86" providerId="ADAL" clId="{3EC9304A-00DA-8D42-AA0A-332DE421C663}" dt="2025-02-24T21:59:05.597" v="383" actId="20577"/>
          <ac:spMkLst>
            <pc:docMk/>
            <pc:sldMk cId="177668435" sldId="272"/>
            <ac:spMk id="2" creationId="{65B94745-07A9-B1F8-5AD8-58D917202A56}"/>
          </ac:spMkLst>
        </pc:spChg>
        <pc:spChg chg="mod">
          <ac:chgData name="JOJO Jordan" userId="ff3cd4b3-1a81-4be9-afbe-d9273e271a86" providerId="ADAL" clId="{3EC9304A-00DA-8D42-AA0A-332DE421C663}" dt="2025-02-24T21:56:01.380" v="246" actId="26606"/>
          <ac:spMkLst>
            <pc:docMk/>
            <pc:sldMk cId="177668435" sldId="272"/>
            <ac:spMk id="3" creationId="{F6C69A5C-B679-456D-8174-CD77A4284DFC}"/>
          </ac:spMkLst>
        </pc:spChg>
        <pc:spChg chg="add">
          <ac:chgData name="JOJO Jordan" userId="ff3cd4b3-1a81-4be9-afbe-d9273e271a86" providerId="ADAL" clId="{3EC9304A-00DA-8D42-AA0A-332DE421C663}" dt="2025-02-24T21:56:01.380" v="246" actId="26606"/>
          <ac:spMkLst>
            <pc:docMk/>
            <pc:sldMk cId="177668435" sldId="272"/>
            <ac:spMk id="8" creationId="{09588DA8-065E-4F6F-8EFD-43104AB2E0CF}"/>
          </ac:spMkLst>
        </pc:spChg>
        <pc:spChg chg="add">
          <ac:chgData name="JOJO Jordan" userId="ff3cd4b3-1a81-4be9-afbe-d9273e271a86" providerId="ADAL" clId="{3EC9304A-00DA-8D42-AA0A-332DE421C663}" dt="2025-02-24T21:56:01.380" v="246" actId="26606"/>
          <ac:spMkLst>
            <pc:docMk/>
            <pc:sldMk cId="177668435" sldId="272"/>
            <ac:spMk id="10" creationId="{C4285719-470E-454C-AF62-8323075F1F5B}"/>
          </ac:spMkLst>
        </pc:spChg>
        <pc:spChg chg="add">
          <ac:chgData name="JOJO Jordan" userId="ff3cd4b3-1a81-4be9-afbe-d9273e271a86" providerId="ADAL" clId="{3EC9304A-00DA-8D42-AA0A-332DE421C663}" dt="2025-02-24T21:56:01.380" v="246" actId="26606"/>
          <ac:spMkLst>
            <pc:docMk/>
            <pc:sldMk cId="177668435" sldId="272"/>
            <ac:spMk id="12" creationId="{CD9FE4EF-C4D8-49A0-B2FF-81D8DB7D8A24}"/>
          </ac:spMkLst>
        </pc:spChg>
        <pc:spChg chg="add">
          <ac:chgData name="JOJO Jordan" userId="ff3cd4b3-1a81-4be9-afbe-d9273e271a86" providerId="ADAL" clId="{3EC9304A-00DA-8D42-AA0A-332DE421C663}" dt="2025-02-24T21:56:01.380" v="246" actId="26606"/>
          <ac:spMkLst>
            <pc:docMk/>
            <pc:sldMk cId="177668435" sldId="272"/>
            <ac:spMk id="14" creationId="{4300840D-0A0B-4512-BACA-B439D5B9C57C}"/>
          </ac:spMkLst>
        </pc:spChg>
        <pc:spChg chg="add">
          <ac:chgData name="JOJO Jordan" userId="ff3cd4b3-1a81-4be9-afbe-d9273e271a86" providerId="ADAL" clId="{3EC9304A-00DA-8D42-AA0A-332DE421C663}" dt="2025-02-24T21:56:01.380" v="246" actId="26606"/>
          <ac:spMkLst>
            <pc:docMk/>
            <pc:sldMk cId="177668435" sldId="272"/>
            <ac:spMk id="16" creationId="{D2B78728-A580-49A7-84F9-6EF6F583ADE0}"/>
          </ac:spMkLst>
        </pc:spChg>
        <pc:spChg chg="add">
          <ac:chgData name="JOJO Jordan" userId="ff3cd4b3-1a81-4be9-afbe-d9273e271a86" providerId="ADAL" clId="{3EC9304A-00DA-8D42-AA0A-332DE421C663}" dt="2025-02-24T21:56:01.380" v="246" actId="26606"/>
          <ac:spMkLst>
            <pc:docMk/>
            <pc:sldMk cId="177668435" sldId="272"/>
            <ac:spMk id="18" creationId="{38FAA1A1-D861-433F-88FA-1E9D6FD31D11}"/>
          </ac:spMkLst>
        </pc:spChg>
        <pc:spChg chg="add">
          <ac:chgData name="JOJO Jordan" userId="ff3cd4b3-1a81-4be9-afbe-d9273e271a86" providerId="ADAL" clId="{3EC9304A-00DA-8D42-AA0A-332DE421C663}" dt="2025-02-24T21:56:01.380" v="246" actId="26606"/>
          <ac:spMkLst>
            <pc:docMk/>
            <pc:sldMk cId="177668435" sldId="272"/>
            <ac:spMk id="20" creationId="{8D71EDA1-87BF-4D5D-AB79-F346FD19278A}"/>
          </ac:spMkLst>
        </pc:spChg>
      </pc:sldChg>
      <pc:sldChg chg="addSp delSp modSp new add del mod setBg">
        <pc:chgData name="JOJO Jordan" userId="ff3cd4b3-1a81-4be9-afbe-d9273e271a86" providerId="ADAL" clId="{3EC9304A-00DA-8D42-AA0A-332DE421C663}" dt="2025-02-26T03:23:30.632" v="548" actId="2696"/>
        <pc:sldMkLst>
          <pc:docMk/>
          <pc:sldMk cId="3678431169" sldId="273"/>
        </pc:sldMkLst>
      </pc:sldChg>
      <pc:sldChg chg="addSp delSp modSp new mod modTransition setBg">
        <pc:chgData name="JOJO Jordan" userId="ff3cd4b3-1a81-4be9-afbe-d9273e271a86" providerId="ADAL" clId="{3EC9304A-00DA-8D42-AA0A-332DE421C663}" dt="2025-03-03T03:48:23.915" v="863"/>
        <pc:sldMkLst>
          <pc:docMk/>
          <pc:sldMk cId="2866357441" sldId="274"/>
        </pc:sldMkLst>
        <pc:spChg chg="mod">
          <ac:chgData name="JOJO Jordan" userId="ff3cd4b3-1a81-4be9-afbe-d9273e271a86" providerId="ADAL" clId="{3EC9304A-00DA-8D42-AA0A-332DE421C663}" dt="2025-02-26T03:23:19.230" v="547" actId="26606"/>
          <ac:spMkLst>
            <pc:docMk/>
            <pc:sldMk cId="2866357441" sldId="274"/>
            <ac:spMk id="2" creationId="{11E32D09-E8D6-552F-654B-F69DD503F074}"/>
          </ac:spMkLst>
        </pc:spChg>
        <pc:spChg chg="add del mod">
          <ac:chgData name="JOJO Jordan" userId="ff3cd4b3-1a81-4be9-afbe-d9273e271a86" providerId="ADAL" clId="{3EC9304A-00DA-8D42-AA0A-332DE421C663}" dt="2025-02-26T03:23:19.230" v="547" actId="26606"/>
          <ac:spMkLst>
            <pc:docMk/>
            <pc:sldMk cId="2866357441" sldId="274"/>
            <ac:spMk id="3" creationId="{96EA0AA3-84C5-6E98-1A85-8C9A9E6DB239}"/>
          </ac:spMkLst>
        </pc:spChg>
        <pc:spChg chg="add mod ord">
          <ac:chgData name="JOJO Jordan" userId="ff3cd4b3-1a81-4be9-afbe-d9273e271a86" providerId="ADAL" clId="{3EC9304A-00DA-8D42-AA0A-332DE421C663}" dt="2025-02-26T03:23:19.230" v="547" actId="26606"/>
          <ac:spMkLst>
            <pc:docMk/>
            <pc:sldMk cId="2866357441" sldId="274"/>
            <ac:spMk id="5" creationId="{457C51CC-0A77-96E8-93E8-FB815C9575B5}"/>
          </ac:spMkLst>
        </pc:spChg>
        <pc:spChg chg="add">
          <ac:chgData name="JOJO Jordan" userId="ff3cd4b3-1a81-4be9-afbe-d9273e271a86" providerId="ADAL" clId="{3EC9304A-00DA-8D42-AA0A-332DE421C663}" dt="2025-02-26T03:23:19.230" v="547" actId="26606"/>
          <ac:spMkLst>
            <pc:docMk/>
            <pc:sldMk cId="2866357441" sldId="274"/>
            <ac:spMk id="21" creationId="{32AEEBC8-9D30-42EF-95F2-386C2653FBF0}"/>
          </ac:spMkLst>
        </pc:spChg>
        <pc:spChg chg="add">
          <ac:chgData name="JOJO Jordan" userId="ff3cd4b3-1a81-4be9-afbe-d9273e271a86" providerId="ADAL" clId="{3EC9304A-00DA-8D42-AA0A-332DE421C663}" dt="2025-02-26T03:23:19.230" v="547" actId="26606"/>
          <ac:spMkLst>
            <pc:docMk/>
            <pc:sldMk cId="2866357441" sldId="274"/>
            <ac:spMk id="23" creationId="{2E92FA66-67D7-4CB4-94D3-E643A9AD4757}"/>
          </ac:spMkLst>
        </pc:spChg>
        <pc:picChg chg="add mod">
          <ac:chgData name="JOJO Jordan" userId="ff3cd4b3-1a81-4be9-afbe-d9273e271a86" providerId="ADAL" clId="{3EC9304A-00DA-8D42-AA0A-332DE421C663}" dt="2025-03-03T03:43:01.147" v="809"/>
          <ac:picMkLst>
            <pc:docMk/>
            <pc:sldMk cId="2866357441" sldId="274"/>
            <ac:picMk id="4" creationId="{7EE36593-B199-A11F-40BF-4D2FDD49F794}"/>
          </ac:picMkLst>
        </pc:picChg>
        <pc:picChg chg="add del mod">
          <ac:chgData name="JOJO Jordan" userId="ff3cd4b3-1a81-4be9-afbe-d9273e271a86" providerId="ADAL" clId="{3EC9304A-00DA-8D42-AA0A-332DE421C663}" dt="2025-03-03T03:47:05.470" v="844" actId="478"/>
          <ac:picMkLst>
            <pc:docMk/>
            <pc:sldMk cId="2866357441" sldId="274"/>
            <ac:picMk id="6" creationId="{9CFAC289-92C6-80FB-9A7E-EA2647C5A485}"/>
          </ac:picMkLst>
        </pc:picChg>
        <pc:picChg chg="add mod">
          <ac:chgData name="JOJO Jordan" userId="ff3cd4b3-1a81-4be9-afbe-d9273e271a86" providerId="ADAL" clId="{3EC9304A-00DA-8D42-AA0A-332DE421C663}" dt="2025-02-26T03:23:19.230" v="547" actId="26606"/>
          <ac:picMkLst>
            <pc:docMk/>
            <pc:sldMk cId="2866357441" sldId="274"/>
            <ac:picMk id="7" creationId="{5D1F6113-6A5E-3506-2FA6-10984B1D9451}"/>
          </ac:picMkLst>
        </pc:picChg>
        <pc:picChg chg="add del mod">
          <ac:chgData name="JOJO Jordan" userId="ff3cd4b3-1a81-4be9-afbe-d9273e271a86" providerId="ADAL" clId="{3EC9304A-00DA-8D42-AA0A-332DE421C663}" dt="2025-03-03T03:48:23.486" v="862" actId="478"/>
          <ac:picMkLst>
            <pc:docMk/>
            <pc:sldMk cId="2866357441" sldId="274"/>
            <ac:picMk id="8" creationId="{FADC41FE-5C52-9F8B-2866-4705F725BCB6}"/>
          </ac:picMkLst>
        </pc:picChg>
        <pc:picChg chg="add mod">
          <ac:chgData name="JOJO Jordan" userId="ff3cd4b3-1a81-4be9-afbe-d9273e271a86" providerId="ADAL" clId="{3EC9304A-00DA-8D42-AA0A-332DE421C663}" dt="2025-03-03T03:48:23.915" v="863"/>
          <ac:picMkLst>
            <pc:docMk/>
            <pc:sldMk cId="2866357441" sldId="274"/>
            <ac:picMk id="9" creationId="{A0BD7AD8-3D88-880B-9E09-B09CF8E8F784}"/>
          </ac:picMkLst>
        </pc:picChg>
      </pc:sldChg>
      <pc:sldChg chg="addSp delSp modSp new mod modTransition setBg">
        <pc:chgData name="JOJO Jordan" userId="ff3cd4b3-1a81-4be9-afbe-d9273e271a86" providerId="ADAL" clId="{3EC9304A-00DA-8D42-AA0A-332DE421C663}" dt="2025-03-03T03:48:39.298" v="867"/>
        <pc:sldMkLst>
          <pc:docMk/>
          <pc:sldMk cId="327999304" sldId="275"/>
        </pc:sldMkLst>
        <pc:spChg chg="mod">
          <ac:chgData name="JOJO Jordan" userId="ff3cd4b3-1a81-4be9-afbe-d9273e271a86" providerId="ADAL" clId="{3EC9304A-00DA-8D42-AA0A-332DE421C663}" dt="2025-03-03T03:45:59.221" v="833" actId="1076"/>
          <ac:spMkLst>
            <pc:docMk/>
            <pc:sldMk cId="327999304" sldId="275"/>
            <ac:spMk id="2" creationId="{B1587ED8-4EE1-E509-AC93-7947DB4CF254}"/>
          </ac:spMkLst>
        </pc:spChg>
        <pc:spChg chg="add del mod">
          <ac:chgData name="JOJO Jordan" userId="ff3cd4b3-1a81-4be9-afbe-d9273e271a86" providerId="ADAL" clId="{3EC9304A-00DA-8D42-AA0A-332DE421C663}" dt="2025-02-26T03:27:28.512" v="567" actId="26606"/>
          <ac:spMkLst>
            <pc:docMk/>
            <pc:sldMk cId="327999304" sldId="275"/>
            <ac:spMk id="3" creationId="{56B3328E-589F-B04F-26A7-2EC3E28E7921}"/>
          </ac:spMkLst>
        </pc:spChg>
        <pc:spChg chg="add">
          <ac:chgData name="JOJO Jordan" userId="ff3cd4b3-1a81-4be9-afbe-d9273e271a86" providerId="ADAL" clId="{3EC9304A-00DA-8D42-AA0A-332DE421C663}" dt="2025-02-26T03:27:28.512" v="567" actId="26606"/>
          <ac:spMkLst>
            <pc:docMk/>
            <pc:sldMk cId="327999304" sldId="275"/>
            <ac:spMk id="16" creationId="{69D47016-023F-44BD-981C-50E7A10A6609}"/>
          </ac:spMkLst>
        </pc:spChg>
        <pc:spChg chg="add">
          <ac:chgData name="JOJO Jordan" userId="ff3cd4b3-1a81-4be9-afbe-d9273e271a86" providerId="ADAL" clId="{3EC9304A-00DA-8D42-AA0A-332DE421C663}" dt="2025-02-26T03:27:28.512" v="567" actId="26606"/>
          <ac:spMkLst>
            <pc:docMk/>
            <pc:sldMk cId="327999304" sldId="275"/>
            <ac:spMk id="18" creationId="{6D8B37B0-0682-433E-BC8D-498C04ABD9A7}"/>
          </ac:spMkLst>
        </pc:spChg>
        <pc:picChg chg="add del mod">
          <ac:chgData name="JOJO Jordan" userId="ff3cd4b3-1a81-4be9-afbe-d9273e271a86" providerId="ADAL" clId="{3EC9304A-00DA-8D42-AA0A-332DE421C663}" dt="2025-03-03T03:48:38.931" v="866" actId="478"/>
          <ac:picMkLst>
            <pc:docMk/>
            <pc:sldMk cId="327999304" sldId="275"/>
            <ac:picMk id="4" creationId="{3425A9FB-EDEB-7708-7A30-048FD05C6AD0}"/>
          </ac:picMkLst>
        </pc:picChg>
        <pc:picChg chg="add mod">
          <ac:chgData name="JOJO Jordan" userId="ff3cd4b3-1a81-4be9-afbe-d9273e271a86" providerId="ADAL" clId="{3EC9304A-00DA-8D42-AA0A-332DE421C663}" dt="2025-03-03T03:48:39.298" v="867"/>
          <ac:picMkLst>
            <pc:docMk/>
            <pc:sldMk cId="327999304" sldId="275"/>
            <ac:picMk id="5" creationId="{9BDFED2E-43A0-4BEC-7F89-57F116DD84FB}"/>
          </ac:picMkLst>
        </pc:picChg>
        <pc:picChg chg="add mod">
          <ac:chgData name="JOJO Jordan" userId="ff3cd4b3-1a81-4be9-afbe-d9273e271a86" providerId="ADAL" clId="{3EC9304A-00DA-8D42-AA0A-332DE421C663}" dt="2025-02-26T03:27:28.512" v="567" actId="26606"/>
          <ac:picMkLst>
            <pc:docMk/>
            <pc:sldMk cId="327999304" sldId="275"/>
            <ac:picMk id="9" creationId="{325F0B43-3557-30C9-31ED-7FF0323A7806}"/>
          </ac:picMkLst>
        </pc:picChg>
        <pc:picChg chg="add mod">
          <ac:chgData name="JOJO Jordan" userId="ff3cd4b3-1a81-4be9-afbe-d9273e271a86" providerId="ADAL" clId="{3EC9304A-00DA-8D42-AA0A-332DE421C663}" dt="2025-02-26T03:27:28.512" v="567" actId="26606"/>
          <ac:picMkLst>
            <pc:docMk/>
            <pc:sldMk cId="327999304" sldId="275"/>
            <ac:picMk id="11" creationId="{E21938EA-FD4A-95E3-0B14-24BB19B105B2}"/>
          </ac:picMkLst>
        </pc:picChg>
      </pc:sldChg>
      <pc:sldChg chg="addSp delSp modSp new mod modTransition setBg">
        <pc:chgData name="JOJO Jordan" userId="ff3cd4b3-1a81-4be9-afbe-d9273e271a86" providerId="ADAL" clId="{3EC9304A-00DA-8D42-AA0A-332DE421C663}" dt="2025-03-03T03:48:50.723" v="870"/>
        <pc:sldMkLst>
          <pc:docMk/>
          <pc:sldMk cId="4167296320" sldId="276"/>
        </pc:sldMkLst>
        <pc:spChg chg="mod">
          <ac:chgData name="JOJO Jordan" userId="ff3cd4b3-1a81-4be9-afbe-d9273e271a86" providerId="ADAL" clId="{3EC9304A-00DA-8D42-AA0A-332DE421C663}" dt="2025-02-28T00:46:41.756" v="732" actId="113"/>
          <ac:spMkLst>
            <pc:docMk/>
            <pc:sldMk cId="4167296320" sldId="276"/>
            <ac:spMk id="2" creationId="{023E492C-D507-FC32-F954-AFBE741C0BFB}"/>
          </ac:spMkLst>
        </pc:spChg>
        <pc:spChg chg="add mod">
          <ac:chgData name="JOJO Jordan" userId="ff3cd4b3-1a81-4be9-afbe-d9273e271a86" providerId="ADAL" clId="{3EC9304A-00DA-8D42-AA0A-332DE421C663}" dt="2025-02-26T03:42:40.649" v="610" actId="26606"/>
          <ac:spMkLst>
            <pc:docMk/>
            <pc:sldMk cId="4167296320" sldId="276"/>
            <ac:spMk id="20" creationId="{33901A0B-0A31-3716-861E-172554695391}"/>
          </ac:spMkLst>
        </pc:spChg>
        <pc:spChg chg="add">
          <ac:chgData name="JOJO Jordan" userId="ff3cd4b3-1a81-4be9-afbe-d9273e271a86" providerId="ADAL" clId="{3EC9304A-00DA-8D42-AA0A-332DE421C663}" dt="2025-02-26T03:42:40.649" v="610" actId="26606"/>
          <ac:spMkLst>
            <pc:docMk/>
            <pc:sldMk cId="4167296320" sldId="276"/>
            <ac:spMk id="30" creationId="{32AEEBC8-9D30-42EF-95F2-386C2653FBF0}"/>
          </ac:spMkLst>
        </pc:spChg>
        <pc:spChg chg="add">
          <ac:chgData name="JOJO Jordan" userId="ff3cd4b3-1a81-4be9-afbe-d9273e271a86" providerId="ADAL" clId="{3EC9304A-00DA-8D42-AA0A-332DE421C663}" dt="2025-02-26T03:42:40.649" v="610" actId="26606"/>
          <ac:spMkLst>
            <pc:docMk/>
            <pc:sldMk cId="4167296320" sldId="276"/>
            <ac:spMk id="32" creationId="{2E92FA66-67D7-4CB4-94D3-E643A9AD4757}"/>
          </ac:spMkLst>
        </pc:spChg>
        <pc:picChg chg="add mod">
          <ac:chgData name="JOJO Jordan" userId="ff3cd4b3-1a81-4be9-afbe-d9273e271a86" providerId="ADAL" clId="{3EC9304A-00DA-8D42-AA0A-332DE421C663}" dt="2025-03-03T03:48:50.723" v="870"/>
          <ac:picMkLst>
            <pc:docMk/>
            <pc:sldMk cId="4167296320" sldId="276"/>
            <ac:picMk id="3" creationId="{A2CEF321-4462-C681-1CC4-CEEFAD95D4EB}"/>
          </ac:picMkLst>
        </pc:picChg>
        <pc:picChg chg="add mod">
          <ac:chgData name="JOJO Jordan" userId="ff3cd4b3-1a81-4be9-afbe-d9273e271a86" providerId="ADAL" clId="{3EC9304A-00DA-8D42-AA0A-332DE421C663}" dt="2025-02-26T03:42:40.649" v="610" actId="26606"/>
          <ac:picMkLst>
            <pc:docMk/>
            <pc:sldMk cId="4167296320" sldId="276"/>
            <ac:picMk id="5" creationId="{787B1770-F317-72D2-5B21-9D09B960DBC6}"/>
          </ac:picMkLst>
        </pc:picChg>
      </pc:sldChg>
      <pc:sldChg chg="addSp delSp modSp new mod modTransition setBg">
        <pc:chgData name="JOJO Jordan" userId="ff3cd4b3-1a81-4be9-afbe-d9273e271a86" providerId="ADAL" clId="{3EC9304A-00DA-8D42-AA0A-332DE421C663}" dt="2025-02-28T01:12:59.784" v="757"/>
        <pc:sldMkLst>
          <pc:docMk/>
          <pc:sldMk cId="1065343268" sldId="277"/>
        </pc:sldMkLst>
        <pc:spChg chg="mod">
          <ac:chgData name="JOJO Jordan" userId="ff3cd4b3-1a81-4be9-afbe-d9273e271a86" providerId="ADAL" clId="{3EC9304A-00DA-8D42-AA0A-332DE421C663}" dt="2025-02-26T03:42:30.003" v="609" actId="26606"/>
          <ac:spMkLst>
            <pc:docMk/>
            <pc:sldMk cId="1065343268" sldId="277"/>
            <ac:spMk id="2" creationId="{A3EB04E5-193E-667B-B511-8D9506FF7371}"/>
          </ac:spMkLst>
        </pc:spChg>
        <pc:spChg chg="add del mod">
          <ac:chgData name="JOJO Jordan" userId="ff3cd4b3-1a81-4be9-afbe-d9273e271a86" providerId="ADAL" clId="{3EC9304A-00DA-8D42-AA0A-332DE421C663}" dt="2025-02-26T03:42:30.003" v="609" actId="26606"/>
          <ac:spMkLst>
            <pc:docMk/>
            <pc:sldMk cId="1065343268" sldId="277"/>
            <ac:spMk id="3" creationId="{5A0EACF8-3E03-DEB4-7312-3F84D20DFDB6}"/>
          </ac:spMkLst>
        </pc:spChg>
        <pc:spChg chg="add">
          <ac:chgData name="JOJO Jordan" userId="ff3cd4b3-1a81-4be9-afbe-d9273e271a86" providerId="ADAL" clId="{3EC9304A-00DA-8D42-AA0A-332DE421C663}" dt="2025-02-26T03:42:30.003" v="609" actId="26606"/>
          <ac:spMkLst>
            <pc:docMk/>
            <pc:sldMk cId="1065343268" sldId="277"/>
            <ac:spMk id="21" creationId="{32AEEBC8-9D30-42EF-95F2-386C2653FBF0}"/>
          </ac:spMkLst>
        </pc:spChg>
        <pc:spChg chg="add">
          <ac:chgData name="JOJO Jordan" userId="ff3cd4b3-1a81-4be9-afbe-d9273e271a86" providerId="ADAL" clId="{3EC9304A-00DA-8D42-AA0A-332DE421C663}" dt="2025-02-26T03:42:30.003" v="609" actId="26606"/>
          <ac:spMkLst>
            <pc:docMk/>
            <pc:sldMk cId="1065343268" sldId="277"/>
            <ac:spMk id="23" creationId="{2E92FA66-67D7-4CB4-94D3-E643A9AD4757}"/>
          </ac:spMkLst>
        </pc:spChg>
        <pc:picChg chg="add mod">
          <ac:chgData name="JOJO Jordan" userId="ff3cd4b3-1a81-4be9-afbe-d9273e271a86" providerId="ADAL" clId="{3EC9304A-00DA-8D42-AA0A-332DE421C663}" dt="2025-02-26T03:42:30.003" v="609" actId="26606"/>
          <ac:picMkLst>
            <pc:docMk/>
            <pc:sldMk cId="1065343268" sldId="277"/>
            <ac:picMk id="7" creationId="{9A868472-87EC-EE83-FCDA-E9D9DA422CFB}"/>
          </ac:picMkLst>
        </pc:picChg>
      </pc:sldChg>
      <pc:sldChg chg="addSp modSp new mod modTransition setBg modNotesTx">
        <pc:chgData name="JOJO Jordan" userId="ff3cd4b3-1a81-4be9-afbe-d9273e271a86" providerId="ADAL" clId="{3EC9304A-00DA-8D42-AA0A-332DE421C663}" dt="2025-02-28T01:12:59.784" v="757"/>
        <pc:sldMkLst>
          <pc:docMk/>
          <pc:sldMk cId="545837726" sldId="278"/>
        </pc:sldMkLst>
        <pc:spChg chg="mod">
          <ac:chgData name="JOJO Jordan" userId="ff3cd4b3-1a81-4be9-afbe-d9273e271a86" providerId="ADAL" clId="{3EC9304A-00DA-8D42-AA0A-332DE421C663}" dt="2025-02-26T03:56:04.935" v="620" actId="26606"/>
          <ac:spMkLst>
            <pc:docMk/>
            <pc:sldMk cId="545837726" sldId="278"/>
            <ac:spMk id="2" creationId="{584E310A-26BC-DB43-CFD9-8B44A632A5A5}"/>
          </ac:spMkLst>
        </pc:spChg>
        <pc:spChg chg="mod">
          <ac:chgData name="JOJO Jordan" userId="ff3cd4b3-1a81-4be9-afbe-d9273e271a86" providerId="ADAL" clId="{3EC9304A-00DA-8D42-AA0A-332DE421C663}" dt="2025-02-26T03:56:04.935" v="620" actId="26606"/>
          <ac:spMkLst>
            <pc:docMk/>
            <pc:sldMk cId="545837726" sldId="278"/>
            <ac:spMk id="3" creationId="{7ABBF0AA-2E74-4FBA-ADAE-B33F20B9CF38}"/>
          </ac:spMkLst>
        </pc:spChg>
        <pc:spChg chg="add">
          <ac:chgData name="JOJO Jordan" userId="ff3cd4b3-1a81-4be9-afbe-d9273e271a86" providerId="ADAL" clId="{3EC9304A-00DA-8D42-AA0A-332DE421C663}" dt="2025-02-26T03:56:04.935" v="620" actId="26606"/>
          <ac:spMkLst>
            <pc:docMk/>
            <pc:sldMk cId="545837726" sldId="278"/>
            <ac:spMk id="10" creationId="{2B97F24A-32CE-4C1C-A50D-3016B394DCFB}"/>
          </ac:spMkLst>
        </pc:spChg>
        <pc:spChg chg="add">
          <ac:chgData name="JOJO Jordan" userId="ff3cd4b3-1a81-4be9-afbe-d9273e271a86" providerId="ADAL" clId="{3EC9304A-00DA-8D42-AA0A-332DE421C663}" dt="2025-02-26T03:56:04.935" v="620" actId="26606"/>
          <ac:spMkLst>
            <pc:docMk/>
            <pc:sldMk cId="545837726" sldId="278"/>
            <ac:spMk id="12" creationId="{CD8B4F24-440B-49E9-B85D-733523DC064B}"/>
          </ac:spMkLst>
        </pc:spChg>
        <pc:picChg chg="add mod">
          <ac:chgData name="JOJO Jordan" userId="ff3cd4b3-1a81-4be9-afbe-d9273e271a86" providerId="ADAL" clId="{3EC9304A-00DA-8D42-AA0A-332DE421C663}" dt="2025-02-26T03:56:04.935" v="620" actId="26606"/>
          <ac:picMkLst>
            <pc:docMk/>
            <pc:sldMk cId="545837726" sldId="278"/>
            <ac:picMk id="5" creationId="{FE41D9D9-EB6F-1519-9466-78ED274AECF6}"/>
          </ac:picMkLst>
        </pc:picChg>
      </pc:sldChg>
      <pc:sldChg chg="addSp modSp new mod modTransition setBg">
        <pc:chgData name="JOJO Jordan" userId="ff3cd4b3-1a81-4be9-afbe-d9273e271a86" providerId="ADAL" clId="{3EC9304A-00DA-8D42-AA0A-332DE421C663}" dt="2025-02-28T01:12:59.784" v="757"/>
        <pc:sldMkLst>
          <pc:docMk/>
          <pc:sldMk cId="3923018218" sldId="279"/>
        </pc:sldMkLst>
        <pc:spChg chg="mod">
          <ac:chgData name="JOJO Jordan" userId="ff3cd4b3-1a81-4be9-afbe-d9273e271a86" providerId="ADAL" clId="{3EC9304A-00DA-8D42-AA0A-332DE421C663}" dt="2025-02-26T04:00:31.702" v="635" actId="26606"/>
          <ac:spMkLst>
            <pc:docMk/>
            <pc:sldMk cId="3923018218" sldId="279"/>
            <ac:spMk id="2" creationId="{ED3866E5-6206-567F-773E-6033166186DE}"/>
          </ac:spMkLst>
        </pc:spChg>
        <pc:spChg chg="mod">
          <ac:chgData name="JOJO Jordan" userId="ff3cd4b3-1a81-4be9-afbe-d9273e271a86" providerId="ADAL" clId="{3EC9304A-00DA-8D42-AA0A-332DE421C663}" dt="2025-02-26T04:00:31.702" v="635" actId="26606"/>
          <ac:spMkLst>
            <pc:docMk/>
            <pc:sldMk cId="3923018218" sldId="279"/>
            <ac:spMk id="3" creationId="{DED41BEF-8D48-800F-6B28-4553A556EB47}"/>
          </ac:spMkLst>
        </pc:spChg>
        <pc:spChg chg="add">
          <ac:chgData name="JOJO Jordan" userId="ff3cd4b3-1a81-4be9-afbe-d9273e271a86" providerId="ADAL" clId="{3EC9304A-00DA-8D42-AA0A-332DE421C663}" dt="2025-02-26T04:00:31.702" v="635" actId="26606"/>
          <ac:spMkLst>
            <pc:docMk/>
            <pc:sldMk cId="3923018218" sldId="279"/>
            <ac:spMk id="10" creationId="{2B97F24A-32CE-4C1C-A50D-3016B394DCFB}"/>
          </ac:spMkLst>
        </pc:spChg>
        <pc:spChg chg="add">
          <ac:chgData name="JOJO Jordan" userId="ff3cd4b3-1a81-4be9-afbe-d9273e271a86" providerId="ADAL" clId="{3EC9304A-00DA-8D42-AA0A-332DE421C663}" dt="2025-02-26T04:00:31.702" v="635" actId="26606"/>
          <ac:spMkLst>
            <pc:docMk/>
            <pc:sldMk cId="3923018218" sldId="279"/>
            <ac:spMk id="12" creationId="{6357EC4F-235E-4222-A36F-C7878ACE37F2}"/>
          </ac:spMkLst>
        </pc:spChg>
      </pc:sldChg>
      <pc:sldChg chg="addSp delSp modSp new mod modTransition setBg">
        <pc:chgData name="JOJO Jordan" userId="ff3cd4b3-1a81-4be9-afbe-d9273e271a86" providerId="ADAL" clId="{3EC9304A-00DA-8D42-AA0A-332DE421C663}" dt="2025-03-03T03:37:40.603" v="787" actId="403"/>
        <pc:sldMkLst>
          <pc:docMk/>
          <pc:sldMk cId="1576752130" sldId="280"/>
        </pc:sldMkLst>
        <pc:spChg chg="mod">
          <ac:chgData name="JOJO Jordan" userId="ff3cd4b3-1a81-4be9-afbe-d9273e271a86" providerId="ADAL" clId="{3EC9304A-00DA-8D42-AA0A-332DE421C663}" dt="2025-02-26T04:11:46.721" v="653" actId="26606"/>
          <ac:spMkLst>
            <pc:docMk/>
            <pc:sldMk cId="1576752130" sldId="280"/>
            <ac:spMk id="2" creationId="{4E386F61-3F4B-BE24-9EF9-45486CC821B9}"/>
          </ac:spMkLst>
        </pc:spChg>
        <pc:spChg chg="mod">
          <ac:chgData name="JOJO Jordan" userId="ff3cd4b3-1a81-4be9-afbe-d9273e271a86" providerId="ADAL" clId="{3EC9304A-00DA-8D42-AA0A-332DE421C663}" dt="2025-03-03T03:37:40.603" v="787" actId="403"/>
          <ac:spMkLst>
            <pc:docMk/>
            <pc:sldMk cId="1576752130" sldId="280"/>
            <ac:spMk id="3" creationId="{D1B4D8C5-B7BE-DAE3-EFAE-00810EC2E177}"/>
          </ac:spMkLst>
        </pc:spChg>
        <pc:spChg chg="add">
          <ac:chgData name="JOJO Jordan" userId="ff3cd4b3-1a81-4be9-afbe-d9273e271a86" providerId="ADAL" clId="{3EC9304A-00DA-8D42-AA0A-332DE421C663}" dt="2025-02-26T04:11:46.721" v="653" actId="26606"/>
          <ac:spMkLst>
            <pc:docMk/>
            <pc:sldMk cId="1576752130" sldId="280"/>
            <ac:spMk id="12" creationId="{2B97F24A-32CE-4C1C-A50D-3016B394DCFB}"/>
          </ac:spMkLst>
        </pc:spChg>
        <pc:spChg chg="add">
          <ac:chgData name="JOJO Jordan" userId="ff3cd4b3-1a81-4be9-afbe-d9273e271a86" providerId="ADAL" clId="{3EC9304A-00DA-8D42-AA0A-332DE421C663}" dt="2025-02-26T04:11:46.721" v="653" actId="26606"/>
          <ac:spMkLst>
            <pc:docMk/>
            <pc:sldMk cId="1576752130" sldId="280"/>
            <ac:spMk id="14" creationId="{CD8B4F24-440B-49E9-B85D-733523DC064B}"/>
          </ac:spMkLst>
        </pc:spChg>
        <pc:picChg chg="add mod">
          <ac:chgData name="JOJO Jordan" userId="ff3cd4b3-1a81-4be9-afbe-d9273e271a86" providerId="ADAL" clId="{3EC9304A-00DA-8D42-AA0A-332DE421C663}" dt="2025-02-26T04:11:46.721" v="653" actId="26606"/>
          <ac:picMkLst>
            <pc:docMk/>
            <pc:sldMk cId="1576752130" sldId="280"/>
            <ac:picMk id="7" creationId="{0269F7C1-2D0A-2B33-0AF7-A46CE56747FF}"/>
          </ac:picMkLst>
        </pc:picChg>
      </pc:sldChg>
      <pc:sldChg chg="modTransition">
        <pc:chgData name="JOJO Jordan" userId="ff3cd4b3-1a81-4be9-afbe-d9273e271a86" providerId="ADAL" clId="{3EC9304A-00DA-8D42-AA0A-332DE421C663}" dt="2025-02-28T01:12:59.784" v="757"/>
        <pc:sldMkLst>
          <pc:docMk/>
          <pc:sldMk cId="518950117" sldId="281"/>
        </pc:sldMkLst>
      </pc:sldChg>
      <pc:sldChg chg="modTransition">
        <pc:chgData name="JOJO Jordan" userId="ff3cd4b3-1a81-4be9-afbe-d9273e271a86" providerId="ADAL" clId="{3EC9304A-00DA-8D42-AA0A-332DE421C663}" dt="2025-02-28T01:12:59.784" v="757"/>
        <pc:sldMkLst>
          <pc:docMk/>
          <pc:sldMk cId="3394309466" sldId="282"/>
        </pc:sldMkLst>
      </pc:sldChg>
      <pc:sldChg chg="addSp delSp modSp new del mod">
        <pc:chgData name="JOJO Jordan" userId="ff3cd4b3-1a81-4be9-afbe-d9273e271a86" providerId="ADAL" clId="{3EC9304A-00DA-8D42-AA0A-332DE421C663}" dt="2025-03-03T03:45:09.119" v="829" actId="2696"/>
        <pc:sldMkLst>
          <pc:docMk/>
          <pc:sldMk cId="2135660869" sldId="283"/>
        </pc:sldMkLst>
        <pc:spChg chg="del">
          <ac:chgData name="JOJO Jordan" userId="ff3cd4b3-1a81-4be9-afbe-d9273e271a86" providerId="ADAL" clId="{3EC9304A-00DA-8D42-AA0A-332DE421C663}" dt="2025-03-03T03:41:25.206" v="798" actId="34307"/>
          <ac:spMkLst>
            <pc:docMk/>
            <pc:sldMk cId="2135660869" sldId="283"/>
            <ac:spMk id="3" creationId="{9CB7AAD1-CB4B-FEF4-54EA-91EB35873649}"/>
          </ac:spMkLst>
        </pc:spChg>
        <pc:picChg chg="add mod ord">
          <ac:chgData name="JOJO Jordan" userId="ff3cd4b3-1a81-4be9-afbe-d9273e271a86" providerId="ADAL" clId="{3EC9304A-00DA-8D42-AA0A-332DE421C663}" dt="2025-03-03T03:41:48.115" v="799" actId="1440"/>
          <ac:picMkLst>
            <pc:docMk/>
            <pc:sldMk cId="2135660869" sldId="283"/>
            <ac:picMk id="4" creationId="{92988F08-3587-4771-FC1D-E1ED91449986}"/>
          </ac:picMkLst>
        </pc:picChg>
      </pc:sldChg>
      <pc:sldMasterChg chg="modTransition modSldLayout">
        <pc:chgData name="JOJO Jordan" userId="ff3cd4b3-1a81-4be9-afbe-d9273e271a86" providerId="ADAL" clId="{3EC9304A-00DA-8D42-AA0A-332DE421C663}" dt="2025-02-28T01:12:59.784" v="757"/>
        <pc:sldMasterMkLst>
          <pc:docMk/>
          <pc:sldMasterMk cId="1456554439" sldId="2147483648"/>
        </pc:sldMasterMkLst>
        <pc:sldLayoutChg chg="modTransition">
          <pc:chgData name="JOJO Jordan" userId="ff3cd4b3-1a81-4be9-afbe-d9273e271a86" providerId="ADAL" clId="{3EC9304A-00DA-8D42-AA0A-332DE421C663}" dt="2025-02-28T01:12:59.784" v="757"/>
          <pc:sldLayoutMkLst>
            <pc:docMk/>
            <pc:sldMasterMk cId="1456554439" sldId="2147483648"/>
            <pc:sldLayoutMk cId="3583696458" sldId="2147483649"/>
          </pc:sldLayoutMkLst>
        </pc:sldLayoutChg>
        <pc:sldLayoutChg chg="modTransition">
          <pc:chgData name="JOJO Jordan" userId="ff3cd4b3-1a81-4be9-afbe-d9273e271a86" providerId="ADAL" clId="{3EC9304A-00DA-8D42-AA0A-332DE421C663}" dt="2025-02-28T01:12:59.784" v="757"/>
          <pc:sldLayoutMkLst>
            <pc:docMk/>
            <pc:sldMasterMk cId="1456554439" sldId="2147483648"/>
            <pc:sldLayoutMk cId="251286478" sldId="2147483650"/>
          </pc:sldLayoutMkLst>
        </pc:sldLayoutChg>
        <pc:sldLayoutChg chg="modTransition">
          <pc:chgData name="JOJO Jordan" userId="ff3cd4b3-1a81-4be9-afbe-d9273e271a86" providerId="ADAL" clId="{3EC9304A-00DA-8D42-AA0A-332DE421C663}" dt="2025-02-28T01:12:59.784" v="757"/>
          <pc:sldLayoutMkLst>
            <pc:docMk/>
            <pc:sldMasterMk cId="1456554439" sldId="2147483648"/>
            <pc:sldLayoutMk cId="3119467571" sldId="2147483651"/>
          </pc:sldLayoutMkLst>
        </pc:sldLayoutChg>
        <pc:sldLayoutChg chg="modTransition">
          <pc:chgData name="JOJO Jordan" userId="ff3cd4b3-1a81-4be9-afbe-d9273e271a86" providerId="ADAL" clId="{3EC9304A-00DA-8D42-AA0A-332DE421C663}" dt="2025-02-28T01:12:59.784" v="757"/>
          <pc:sldLayoutMkLst>
            <pc:docMk/>
            <pc:sldMasterMk cId="1456554439" sldId="2147483648"/>
            <pc:sldLayoutMk cId="3407964348" sldId="2147483652"/>
          </pc:sldLayoutMkLst>
        </pc:sldLayoutChg>
        <pc:sldLayoutChg chg="modTransition">
          <pc:chgData name="JOJO Jordan" userId="ff3cd4b3-1a81-4be9-afbe-d9273e271a86" providerId="ADAL" clId="{3EC9304A-00DA-8D42-AA0A-332DE421C663}" dt="2025-02-28T01:12:59.784" v="757"/>
          <pc:sldLayoutMkLst>
            <pc:docMk/>
            <pc:sldMasterMk cId="1456554439" sldId="2147483648"/>
            <pc:sldLayoutMk cId="3218620120" sldId="2147483653"/>
          </pc:sldLayoutMkLst>
        </pc:sldLayoutChg>
        <pc:sldLayoutChg chg="modTransition">
          <pc:chgData name="JOJO Jordan" userId="ff3cd4b3-1a81-4be9-afbe-d9273e271a86" providerId="ADAL" clId="{3EC9304A-00DA-8D42-AA0A-332DE421C663}" dt="2025-02-28T01:12:59.784" v="757"/>
          <pc:sldLayoutMkLst>
            <pc:docMk/>
            <pc:sldMasterMk cId="1456554439" sldId="2147483648"/>
            <pc:sldLayoutMk cId="3826164544" sldId="2147483654"/>
          </pc:sldLayoutMkLst>
        </pc:sldLayoutChg>
        <pc:sldLayoutChg chg="modTransition">
          <pc:chgData name="JOJO Jordan" userId="ff3cd4b3-1a81-4be9-afbe-d9273e271a86" providerId="ADAL" clId="{3EC9304A-00DA-8D42-AA0A-332DE421C663}" dt="2025-02-28T01:12:59.784" v="757"/>
          <pc:sldLayoutMkLst>
            <pc:docMk/>
            <pc:sldMasterMk cId="1456554439" sldId="2147483648"/>
            <pc:sldLayoutMk cId="3335374468" sldId="2147483655"/>
          </pc:sldLayoutMkLst>
        </pc:sldLayoutChg>
        <pc:sldLayoutChg chg="modTransition">
          <pc:chgData name="JOJO Jordan" userId="ff3cd4b3-1a81-4be9-afbe-d9273e271a86" providerId="ADAL" clId="{3EC9304A-00DA-8D42-AA0A-332DE421C663}" dt="2025-02-28T01:12:59.784" v="757"/>
          <pc:sldLayoutMkLst>
            <pc:docMk/>
            <pc:sldMasterMk cId="1456554439" sldId="2147483648"/>
            <pc:sldLayoutMk cId="3321912671" sldId="2147483656"/>
          </pc:sldLayoutMkLst>
        </pc:sldLayoutChg>
        <pc:sldLayoutChg chg="modTransition">
          <pc:chgData name="JOJO Jordan" userId="ff3cd4b3-1a81-4be9-afbe-d9273e271a86" providerId="ADAL" clId="{3EC9304A-00DA-8D42-AA0A-332DE421C663}" dt="2025-02-28T01:12:59.784" v="757"/>
          <pc:sldLayoutMkLst>
            <pc:docMk/>
            <pc:sldMasterMk cId="1456554439" sldId="2147483648"/>
            <pc:sldLayoutMk cId="2594144646" sldId="2147483657"/>
          </pc:sldLayoutMkLst>
        </pc:sldLayoutChg>
        <pc:sldLayoutChg chg="modTransition">
          <pc:chgData name="JOJO Jordan" userId="ff3cd4b3-1a81-4be9-afbe-d9273e271a86" providerId="ADAL" clId="{3EC9304A-00DA-8D42-AA0A-332DE421C663}" dt="2025-02-28T01:12:59.784" v="757"/>
          <pc:sldLayoutMkLst>
            <pc:docMk/>
            <pc:sldMasterMk cId="1456554439" sldId="2147483648"/>
            <pc:sldLayoutMk cId="601459998" sldId="2147483658"/>
          </pc:sldLayoutMkLst>
        </pc:sldLayoutChg>
        <pc:sldLayoutChg chg="modTransition">
          <pc:chgData name="JOJO Jordan" userId="ff3cd4b3-1a81-4be9-afbe-d9273e271a86" providerId="ADAL" clId="{3EC9304A-00DA-8D42-AA0A-332DE421C663}" dt="2025-02-28T01:12:59.784" v="757"/>
          <pc:sldLayoutMkLst>
            <pc:docMk/>
            <pc:sldMasterMk cId="1456554439" sldId="2147483648"/>
            <pc:sldLayoutMk cId="3402893251" sldId="2147483659"/>
          </pc:sldLayoutMkLst>
        </pc:sldLayoutChg>
      </pc:sldMasterChg>
    </pc:docChg>
  </pc:docChgLst>
  <pc:docChgLst>
    <pc:chgData name="Aidan Koenigsberger" userId="S::akoenigsberger25@wooster.edu::72712451-0d6b-46ec-b984-5b9e1fd8d26a" providerId="AD" clId="Web-{1C400A85-00F1-9AD3-8342-2D35170ECFA2}"/>
    <pc:docChg chg="modSld">
      <pc:chgData name="Aidan Koenigsberger" userId="S::akoenigsberger25@wooster.edu::72712451-0d6b-46ec-b984-5b9e1fd8d26a" providerId="AD" clId="Web-{1C400A85-00F1-9AD3-8342-2D35170ECFA2}" dt="2025-02-27T00:13:04.921" v="49" actId="20577"/>
      <pc:docMkLst>
        <pc:docMk/>
      </pc:docMkLst>
      <pc:sldChg chg="modSp">
        <pc:chgData name="Aidan Koenigsberger" userId="S::akoenigsberger25@wooster.edu::72712451-0d6b-46ec-b984-5b9e1fd8d26a" providerId="AD" clId="Web-{1C400A85-00F1-9AD3-8342-2D35170ECFA2}" dt="2025-02-27T00:13:04.921" v="49" actId="20577"/>
        <pc:sldMkLst>
          <pc:docMk/>
          <pc:sldMk cId="177668435" sldId="272"/>
        </pc:sldMkLst>
        <pc:spChg chg="mod">
          <ac:chgData name="Aidan Koenigsberger" userId="S::akoenigsberger25@wooster.edu::72712451-0d6b-46ec-b984-5b9e1fd8d26a" providerId="AD" clId="Web-{1C400A85-00F1-9AD3-8342-2D35170ECFA2}" dt="2025-02-27T00:13:04.921" v="49" actId="20577"/>
          <ac:spMkLst>
            <pc:docMk/>
            <pc:sldMk cId="177668435" sldId="272"/>
            <ac:spMk id="3" creationId="{F6C69A5C-B679-456D-8174-CD77A4284DFC}"/>
          </ac:spMkLst>
        </pc:spChg>
      </pc:sldChg>
    </pc:docChg>
  </pc:docChgLst>
  <pc:docChgLst>
    <pc:chgData name="Ben Carroll" userId="55c1c445-b552-4b31-ae42-3e1fa15c9c06" providerId="ADAL" clId="{CCDF612E-B3BF-6249-96AE-998910ED5225}"/>
    <pc:docChg chg="custSel addSld delSld modSld sldOrd">
      <pc:chgData name="Ben Carroll" userId="55c1c445-b552-4b31-ae42-3e1fa15c9c06" providerId="ADAL" clId="{CCDF612E-B3BF-6249-96AE-998910ED5225}" dt="2025-02-28T01:17:42.248" v="339" actId="20577"/>
      <pc:docMkLst>
        <pc:docMk/>
      </pc:docMkLst>
      <pc:sldChg chg="modSp mod">
        <pc:chgData name="Ben Carroll" userId="55c1c445-b552-4b31-ae42-3e1fa15c9c06" providerId="ADAL" clId="{CCDF612E-B3BF-6249-96AE-998910ED5225}" dt="2025-02-28T01:08:13.417" v="72" actId="1076"/>
        <pc:sldMkLst>
          <pc:docMk/>
          <pc:sldMk cId="3526694847" sldId="270"/>
        </pc:sldMkLst>
        <pc:spChg chg="mod">
          <ac:chgData name="Ben Carroll" userId="55c1c445-b552-4b31-ae42-3e1fa15c9c06" providerId="ADAL" clId="{CCDF612E-B3BF-6249-96AE-998910ED5225}" dt="2025-02-28T01:08:13.417" v="72" actId="1076"/>
          <ac:spMkLst>
            <pc:docMk/>
            <pc:sldMk cId="3526694847" sldId="270"/>
            <ac:spMk id="3" creationId="{DE198CC3-B5DD-F62B-E960-BD33DE072619}"/>
          </ac:spMkLst>
        </pc:spChg>
      </pc:sldChg>
      <pc:sldChg chg="modSp mod">
        <pc:chgData name="Ben Carroll" userId="55c1c445-b552-4b31-ae42-3e1fa15c9c06" providerId="ADAL" clId="{CCDF612E-B3BF-6249-96AE-998910ED5225}" dt="2025-02-28T01:17:42.248" v="339" actId="20577"/>
        <pc:sldMkLst>
          <pc:docMk/>
          <pc:sldMk cId="177668435" sldId="272"/>
        </pc:sldMkLst>
        <pc:spChg chg="mod">
          <ac:chgData name="Ben Carroll" userId="55c1c445-b552-4b31-ae42-3e1fa15c9c06" providerId="ADAL" clId="{CCDF612E-B3BF-6249-96AE-998910ED5225}" dt="2025-02-28T01:17:42.248" v="339" actId="20577"/>
          <ac:spMkLst>
            <pc:docMk/>
            <pc:sldMk cId="177668435" sldId="272"/>
            <ac:spMk id="3" creationId="{F6C69A5C-B679-456D-8174-CD77A4284DFC}"/>
          </ac:spMkLst>
        </pc:spChg>
      </pc:sldChg>
      <pc:sldChg chg="addSp delSp modSp mod">
        <pc:chgData name="Ben Carroll" userId="55c1c445-b552-4b31-ae42-3e1fa15c9c06" providerId="ADAL" clId="{CCDF612E-B3BF-6249-96AE-998910ED5225}" dt="2025-02-28T01:07:03.504" v="62" actId="20577"/>
        <pc:sldMkLst>
          <pc:docMk/>
          <pc:sldMk cId="3923018218" sldId="279"/>
        </pc:sldMkLst>
        <pc:spChg chg="mod">
          <ac:chgData name="Ben Carroll" userId="55c1c445-b552-4b31-ae42-3e1fa15c9c06" providerId="ADAL" clId="{CCDF612E-B3BF-6249-96AE-998910ED5225}" dt="2025-02-28T01:07:03.504" v="62" actId="20577"/>
          <ac:spMkLst>
            <pc:docMk/>
            <pc:sldMk cId="3923018218" sldId="279"/>
            <ac:spMk id="3" creationId="{DED41BEF-8D48-800F-6B28-4553A556EB47}"/>
          </ac:spMkLst>
        </pc:spChg>
        <pc:picChg chg="add mod">
          <ac:chgData name="Ben Carroll" userId="55c1c445-b552-4b31-ae42-3e1fa15c9c06" providerId="ADAL" clId="{CCDF612E-B3BF-6249-96AE-998910ED5225}" dt="2025-02-28T01:06:34.503" v="10" actId="1076"/>
          <ac:picMkLst>
            <pc:docMk/>
            <pc:sldMk cId="3923018218" sldId="279"/>
            <ac:picMk id="1026" creationId="{9990C0C4-C65F-8533-0A93-12963313DFD5}"/>
          </ac:picMkLst>
        </pc:picChg>
      </pc:sldChg>
      <pc:sldChg chg="add ord">
        <pc:chgData name="Ben Carroll" userId="55c1c445-b552-4b31-ae42-3e1fa15c9c06" providerId="ADAL" clId="{CCDF612E-B3BF-6249-96AE-998910ED5225}" dt="2025-02-28T01:07:09.276" v="63" actId="20578"/>
        <pc:sldMkLst>
          <pc:docMk/>
          <pc:sldMk cId="518950117" sldId="281"/>
        </pc:sldMkLst>
      </pc:sldChg>
      <pc:sldChg chg="new del">
        <pc:chgData name="Ben Carroll" userId="55c1c445-b552-4b31-ae42-3e1fa15c9c06" providerId="ADAL" clId="{CCDF612E-B3BF-6249-96AE-998910ED5225}" dt="2025-02-28T01:09:04.780" v="74" actId="2696"/>
        <pc:sldMkLst>
          <pc:docMk/>
          <pc:sldMk cId="2658098132" sldId="282"/>
        </pc:sldMkLst>
      </pc:sldChg>
      <pc:sldChg chg="addSp delSp modSp add mod ord">
        <pc:chgData name="Ben Carroll" userId="55c1c445-b552-4b31-ae42-3e1fa15c9c06" providerId="ADAL" clId="{CCDF612E-B3BF-6249-96AE-998910ED5225}" dt="2025-02-28T01:15:35.399" v="205" actId="113"/>
        <pc:sldMkLst>
          <pc:docMk/>
          <pc:sldMk cId="3394309466" sldId="282"/>
        </pc:sldMkLst>
        <pc:spChg chg="mod">
          <ac:chgData name="Ben Carroll" userId="55c1c445-b552-4b31-ae42-3e1fa15c9c06" providerId="ADAL" clId="{CCDF612E-B3BF-6249-96AE-998910ED5225}" dt="2025-02-28T01:15:35.399" v="205" actId="113"/>
          <ac:spMkLst>
            <pc:docMk/>
            <pc:sldMk cId="3394309466" sldId="282"/>
            <ac:spMk id="3" creationId="{DED41BEF-8D48-800F-6B28-4553A556EB47}"/>
          </ac:spMkLst>
        </pc:spChg>
        <pc:picChg chg="add mod">
          <ac:chgData name="Ben Carroll" userId="55c1c445-b552-4b31-ae42-3e1fa15c9c06" providerId="ADAL" clId="{CCDF612E-B3BF-6249-96AE-998910ED5225}" dt="2025-02-28T01:11:22.081" v="127" actId="1076"/>
          <ac:picMkLst>
            <pc:docMk/>
            <pc:sldMk cId="3394309466" sldId="282"/>
            <ac:picMk id="3074" creationId="{7A128F85-70B7-6065-A54E-B3FE9C7FBE0C}"/>
          </ac:picMkLst>
        </pc:picChg>
        <pc:picChg chg="add mod">
          <ac:chgData name="Ben Carroll" userId="55c1c445-b552-4b31-ae42-3e1fa15c9c06" providerId="ADAL" clId="{CCDF612E-B3BF-6249-96AE-998910ED5225}" dt="2025-02-28T01:11:18.511" v="126" actId="1076"/>
          <ac:picMkLst>
            <pc:docMk/>
            <pc:sldMk cId="3394309466" sldId="282"/>
            <ac:picMk id="3076" creationId="{3120D87B-8091-294A-26B7-37705227AEE4}"/>
          </ac:picMkLst>
        </pc:picChg>
        <pc:picChg chg="add mod">
          <ac:chgData name="Ben Carroll" userId="55c1c445-b552-4b31-ae42-3e1fa15c9c06" providerId="ADAL" clId="{CCDF612E-B3BF-6249-96AE-998910ED5225}" dt="2025-02-28T01:11:14.635" v="125" actId="1076"/>
          <ac:picMkLst>
            <pc:docMk/>
            <pc:sldMk cId="3394309466" sldId="282"/>
            <ac:picMk id="3078" creationId="{8AFC1C5F-ADBE-597E-B644-2CD32800E2E3}"/>
          </ac:picMkLst>
        </pc:picChg>
      </pc:sldChg>
    </pc:docChg>
  </pc:docChgLst>
  <pc:docChgLst>
    <pc:chgData name="JOJO Jordan" userId="ff3cd4b3-1a81-4be9-afbe-d9273e271a86" providerId="ADAL" clId="{B3E6F99E-FB5F-2049-A213-72F4445D4869}"/>
    <pc:docChg chg="undo redo custSel modSld">
      <pc:chgData name="JOJO Jordan" userId="ff3cd4b3-1a81-4be9-afbe-d9273e271a86" providerId="ADAL" clId="{B3E6F99E-FB5F-2049-A213-72F4445D4869}" dt="2025-03-03T15:19:57.248" v="58" actId="14100"/>
      <pc:docMkLst>
        <pc:docMk/>
      </pc:docMkLst>
      <pc:sldChg chg="delSp modSp">
        <pc:chgData name="JOJO Jordan" userId="ff3cd4b3-1a81-4be9-afbe-d9273e271a86" providerId="ADAL" clId="{B3E6F99E-FB5F-2049-A213-72F4445D4869}" dt="2025-03-03T15:18:56.333" v="52" actId="21"/>
        <pc:sldMkLst>
          <pc:docMk/>
          <pc:sldMk cId="2545372144" sldId="256"/>
        </pc:sldMkLst>
        <pc:spChg chg="mod">
          <ac:chgData name="JOJO Jordan" userId="ff3cd4b3-1a81-4be9-afbe-d9273e271a86" providerId="ADAL" clId="{B3E6F99E-FB5F-2049-A213-72F4445D4869}" dt="2025-03-03T03:14:47.784" v="25" actId="20577"/>
          <ac:spMkLst>
            <pc:docMk/>
            <pc:sldMk cId="2545372144" sldId="256"/>
            <ac:spMk id="3" creationId="{CB9A8CBB-EF63-6CF6-208E-56104D1260C4}"/>
          </ac:spMkLst>
        </pc:spChg>
        <pc:picChg chg="del">
          <ac:chgData name="JOJO Jordan" userId="ff3cd4b3-1a81-4be9-afbe-d9273e271a86" providerId="ADAL" clId="{B3E6F99E-FB5F-2049-A213-72F4445D4869}" dt="2025-03-03T15:18:56.333" v="52" actId="21"/>
          <ac:picMkLst>
            <pc:docMk/>
            <pc:sldMk cId="2545372144" sldId="256"/>
            <ac:picMk id="7" creationId="{7BCF9BC3-97DA-BD5D-6B28-3A09C026E664}"/>
          </ac:picMkLst>
        </pc:picChg>
      </pc:sldChg>
      <pc:sldChg chg="addSp delSp modSp">
        <pc:chgData name="JOJO Jordan" userId="ff3cd4b3-1a81-4be9-afbe-d9273e271a86" providerId="ADAL" clId="{B3E6F99E-FB5F-2049-A213-72F4445D4869}" dt="2025-03-03T15:19:57.248" v="58" actId="14100"/>
        <pc:sldMkLst>
          <pc:docMk/>
          <pc:sldMk cId="2021965859" sldId="257"/>
        </pc:sldMkLst>
        <pc:spChg chg="mod">
          <ac:chgData name="JOJO Jordan" userId="ff3cd4b3-1a81-4be9-afbe-d9273e271a86" providerId="ADAL" clId="{B3E6F99E-FB5F-2049-A213-72F4445D4869}" dt="2025-03-03T03:17:13.492" v="37" actId="255"/>
          <ac:spMkLst>
            <pc:docMk/>
            <pc:sldMk cId="2021965859" sldId="257"/>
            <ac:spMk id="3" creationId="{D91A1785-4669-C966-F58A-9D06D08F84BC}"/>
          </ac:spMkLst>
        </pc:spChg>
        <pc:spChg chg="add del mod">
          <ac:chgData name="JOJO Jordan" userId="ff3cd4b3-1a81-4be9-afbe-d9273e271a86" providerId="ADAL" clId="{B3E6F99E-FB5F-2049-A213-72F4445D4869}" dt="2025-03-03T03:16:59.899" v="34" actId="22"/>
          <ac:spMkLst>
            <pc:docMk/>
            <pc:sldMk cId="2021965859" sldId="257"/>
            <ac:spMk id="5" creationId="{5A9D9891-4571-E1F1-2109-962CB8FB582E}"/>
          </ac:spMkLst>
        </pc:spChg>
        <pc:picChg chg="mod">
          <ac:chgData name="JOJO Jordan" userId="ff3cd4b3-1a81-4be9-afbe-d9273e271a86" providerId="ADAL" clId="{B3E6F99E-FB5F-2049-A213-72F4445D4869}" dt="2025-03-03T15:19:57.248" v="58" actId="14100"/>
          <ac:picMkLst>
            <pc:docMk/>
            <pc:sldMk cId="2021965859" sldId="257"/>
            <ac:picMk id="6" creationId="{70165963-D927-399E-F36B-AC252AD3A4FF}"/>
          </ac:picMkLst>
        </pc:picChg>
        <pc:picChg chg="del mod">
          <ac:chgData name="JOJO Jordan" userId="ff3cd4b3-1a81-4be9-afbe-d9273e271a86" providerId="ADAL" clId="{B3E6F99E-FB5F-2049-A213-72F4445D4869}" dt="2025-03-03T15:19:42.716" v="54" actId="478"/>
          <ac:picMkLst>
            <pc:docMk/>
            <pc:sldMk cId="2021965859" sldId="257"/>
            <ac:picMk id="7" creationId="{383E15A4-64CB-60A7-8DF9-8F2C548114BE}"/>
          </ac:picMkLst>
        </pc:picChg>
      </pc:sldChg>
      <pc:sldChg chg="modSp">
        <pc:chgData name="JOJO Jordan" userId="ff3cd4b3-1a81-4be9-afbe-d9273e271a86" providerId="ADAL" clId="{B3E6F99E-FB5F-2049-A213-72F4445D4869}" dt="2025-03-03T03:27:28.145" v="40" actId="20577"/>
        <pc:sldMkLst>
          <pc:docMk/>
          <pc:sldMk cId="3471340174" sldId="259"/>
        </pc:sldMkLst>
        <pc:spChg chg="mod">
          <ac:chgData name="JOJO Jordan" userId="ff3cd4b3-1a81-4be9-afbe-d9273e271a86" providerId="ADAL" clId="{B3E6F99E-FB5F-2049-A213-72F4445D4869}" dt="2025-03-03T03:27:28.145" v="40" actId="20577"/>
          <ac:spMkLst>
            <pc:docMk/>
            <pc:sldMk cId="3471340174" sldId="259"/>
            <ac:spMk id="3" creationId="{A00DD7EF-5469-D629-B119-431840A5EE2C}"/>
          </ac:spMkLst>
        </pc:spChg>
      </pc:sldChg>
      <pc:sldChg chg="modSp">
        <pc:chgData name="JOJO Jordan" userId="ff3cd4b3-1a81-4be9-afbe-d9273e271a86" providerId="ADAL" clId="{B3E6F99E-FB5F-2049-A213-72F4445D4869}" dt="2025-03-03T03:32:19.397" v="49" actId="113"/>
        <pc:sldMkLst>
          <pc:docMk/>
          <pc:sldMk cId="3027214027" sldId="260"/>
        </pc:sldMkLst>
        <pc:spChg chg="mod">
          <ac:chgData name="JOJO Jordan" userId="ff3cd4b3-1a81-4be9-afbe-d9273e271a86" providerId="ADAL" clId="{B3E6F99E-FB5F-2049-A213-72F4445D4869}" dt="2025-03-03T03:32:19.397" v="49" actId="113"/>
          <ac:spMkLst>
            <pc:docMk/>
            <pc:sldMk cId="3027214027" sldId="260"/>
            <ac:spMk id="3" creationId="{624DBC87-9D00-D9CB-49AC-FF12E8B54A45}"/>
          </ac:spMkLst>
        </pc:spChg>
      </pc:sldChg>
      <pc:sldChg chg="addSp delSp">
        <pc:chgData name="JOJO Jordan" userId="ff3cd4b3-1a81-4be9-afbe-d9273e271a86" providerId="ADAL" clId="{B3E6F99E-FB5F-2049-A213-72F4445D4869}" dt="2025-03-03T03:33:42.916" v="51" actId="22"/>
        <pc:sldMkLst>
          <pc:docMk/>
          <pc:sldMk cId="2998437444" sldId="261"/>
        </pc:sldMkLst>
        <pc:spChg chg="add del">
          <ac:chgData name="JOJO Jordan" userId="ff3cd4b3-1a81-4be9-afbe-d9273e271a86" providerId="ADAL" clId="{B3E6F99E-FB5F-2049-A213-72F4445D4869}" dt="2025-03-03T03:33:42.916" v="51" actId="22"/>
          <ac:spMkLst>
            <pc:docMk/>
            <pc:sldMk cId="2998437444" sldId="261"/>
            <ac:spMk id="7" creationId="{C5D19973-7995-F8DA-0B9E-8B7E15BF97E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E6FA4-A13F-4BFB-AC78-BEBC277E924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FAC6375-0702-4E30-B5AA-0B1D8BAC257D}">
      <dgm:prSet/>
      <dgm:spPr/>
      <dgm:t>
        <a:bodyPr/>
        <a:lstStyle/>
        <a:p>
          <a:pPr>
            <a:defRPr cap="all"/>
          </a:pPr>
          <a:r>
            <a:rPr lang="en-US"/>
            <a:t>Section 2.5 - Layout and Hierarchy </a:t>
          </a:r>
        </a:p>
      </dgm:t>
    </dgm:pt>
    <dgm:pt modelId="{776B9D19-EAE8-4996-B25A-C00D4AD6EEB3}" type="parTrans" cxnId="{A6D81828-ACCE-436E-8C27-DC00D0A91F6B}">
      <dgm:prSet/>
      <dgm:spPr/>
      <dgm:t>
        <a:bodyPr/>
        <a:lstStyle/>
        <a:p>
          <a:endParaRPr lang="en-US"/>
        </a:p>
      </dgm:t>
    </dgm:pt>
    <dgm:pt modelId="{1F5D8D9E-04CD-46D3-8E46-4CD3F48B1888}" type="sibTrans" cxnId="{A6D81828-ACCE-436E-8C27-DC00D0A91F6B}">
      <dgm:prSet/>
      <dgm:spPr/>
      <dgm:t>
        <a:bodyPr/>
        <a:lstStyle/>
        <a:p>
          <a:endParaRPr lang="en-US"/>
        </a:p>
      </dgm:t>
    </dgm:pt>
    <dgm:pt modelId="{A0AF6D57-E97A-4440-9ED0-5B00F115F527}">
      <dgm:prSet/>
      <dgm:spPr/>
      <dgm:t>
        <a:bodyPr/>
        <a:lstStyle/>
        <a:p>
          <a:pPr>
            <a:defRPr cap="all"/>
          </a:pPr>
          <a:r>
            <a:rPr lang="en-US"/>
            <a:t>Section 2.6 - Content</a:t>
          </a:r>
        </a:p>
      </dgm:t>
    </dgm:pt>
    <dgm:pt modelId="{676B17CE-57AE-4F5B-90C8-DC3B0FE69D8B}" type="parTrans" cxnId="{E731785F-BE60-44DC-82E1-40017B26B61A}">
      <dgm:prSet/>
      <dgm:spPr/>
      <dgm:t>
        <a:bodyPr/>
        <a:lstStyle/>
        <a:p>
          <a:endParaRPr lang="en-US"/>
        </a:p>
      </dgm:t>
    </dgm:pt>
    <dgm:pt modelId="{3E68C858-B57A-44E6-BF5F-AE012BDD1F9D}" type="sibTrans" cxnId="{E731785F-BE60-44DC-82E1-40017B26B61A}">
      <dgm:prSet/>
      <dgm:spPr/>
      <dgm:t>
        <a:bodyPr/>
        <a:lstStyle/>
        <a:p>
          <a:endParaRPr lang="en-US"/>
        </a:p>
      </dgm:t>
    </dgm:pt>
    <dgm:pt modelId="{4FF64169-C9EB-45DE-BA91-46396BC03549}">
      <dgm:prSet/>
      <dgm:spPr/>
      <dgm:t>
        <a:bodyPr/>
        <a:lstStyle/>
        <a:p>
          <a:pPr>
            <a:defRPr cap="all"/>
          </a:pPr>
          <a:r>
            <a:rPr lang="en-US"/>
            <a:t>Section 2.7 - User Experience </a:t>
          </a:r>
        </a:p>
      </dgm:t>
    </dgm:pt>
    <dgm:pt modelId="{A3029F39-29C4-4A5A-BE78-1DBCB2FD9BEB}" type="parTrans" cxnId="{CAAB5007-A72C-4702-AEF7-479A67BB53A7}">
      <dgm:prSet/>
      <dgm:spPr/>
      <dgm:t>
        <a:bodyPr/>
        <a:lstStyle/>
        <a:p>
          <a:endParaRPr lang="en-US"/>
        </a:p>
      </dgm:t>
    </dgm:pt>
    <dgm:pt modelId="{4A9B22B1-8C11-49BC-8FF4-FD3F9FF6CCE1}" type="sibTrans" cxnId="{CAAB5007-A72C-4702-AEF7-479A67BB53A7}">
      <dgm:prSet/>
      <dgm:spPr/>
      <dgm:t>
        <a:bodyPr/>
        <a:lstStyle/>
        <a:p>
          <a:endParaRPr lang="en-US"/>
        </a:p>
      </dgm:t>
    </dgm:pt>
    <dgm:pt modelId="{56C78FA7-0CDC-4731-9C81-A2A1C0E7A952}">
      <dgm:prSet/>
      <dgm:spPr/>
      <dgm:t>
        <a:bodyPr/>
        <a:lstStyle/>
        <a:p>
          <a:pPr>
            <a:defRPr cap="all"/>
          </a:pPr>
          <a:r>
            <a:rPr lang="en-US"/>
            <a:t>Section 2.8 - Images and Imagery</a:t>
          </a:r>
        </a:p>
      </dgm:t>
    </dgm:pt>
    <dgm:pt modelId="{39C9BC0D-58E5-40E9-B115-A1DD22AB8410}" type="parTrans" cxnId="{B3C7B278-8E6F-45BD-AAC0-99811D15D95B}">
      <dgm:prSet/>
      <dgm:spPr/>
      <dgm:t>
        <a:bodyPr/>
        <a:lstStyle/>
        <a:p>
          <a:endParaRPr lang="en-US"/>
        </a:p>
      </dgm:t>
    </dgm:pt>
    <dgm:pt modelId="{564DBAAA-63FA-47A2-B6A7-1AB067F4AD7B}" type="sibTrans" cxnId="{B3C7B278-8E6F-45BD-AAC0-99811D15D95B}">
      <dgm:prSet/>
      <dgm:spPr/>
      <dgm:t>
        <a:bodyPr/>
        <a:lstStyle/>
        <a:p>
          <a:endParaRPr lang="en-US"/>
        </a:p>
      </dgm:t>
    </dgm:pt>
    <dgm:pt modelId="{5C1E76C0-CB9E-4198-81A1-C8F8267B0222}">
      <dgm:prSet/>
      <dgm:spPr/>
      <dgm:t>
        <a:bodyPr/>
        <a:lstStyle/>
        <a:p>
          <a:pPr>
            <a:defRPr cap="all"/>
          </a:pPr>
          <a:r>
            <a:rPr lang="en-US"/>
            <a:t>Section 2.9 - Extra Tidbits</a:t>
          </a:r>
        </a:p>
      </dgm:t>
    </dgm:pt>
    <dgm:pt modelId="{E3C83BF4-463B-480B-B6A7-6E14B486E74C}" type="parTrans" cxnId="{FA58374B-42BD-43FF-9BC7-1F8F8FDA994E}">
      <dgm:prSet/>
      <dgm:spPr/>
      <dgm:t>
        <a:bodyPr/>
        <a:lstStyle/>
        <a:p>
          <a:endParaRPr lang="en-US"/>
        </a:p>
      </dgm:t>
    </dgm:pt>
    <dgm:pt modelId="{F0DABAB1-CE54-4D1E-8770-DA91C68A1B68}" type="sibTrans" cxnId="{FA58374B-42BD-43FF-9BC7-1F8F8FDA994E}">
      <dgm:prSet/>
      <dgm:spPr/>
      <dgm:t>
        <a:bodyPr/>
        <a:lstStyle/>
        <a:p>
          <a:endParaRPr lang="en-US"/>
        </a:p>
      </dgm:t>
    </dgm:pt>
    <dgm:pt modelId="{172460AF-6EEA-4EA9-9E8E-D0186874A775}" type="pres">
      <dgm:prSet presAssocID="{FA2E6FA4-A13F-4BFB-AC78-BEBC277E9240}" presName="root" presStyleCnt="0">
        <dgm:presLayoutVars>
          <dgm:dir/>
          <dgm:resizeHandles val="exact"/>
        </dgm:presLayoutVars>
      </dgm:prSet>
      <dgm:spPr/>
    </dgm:pt>
    <dgm:pt modelId="{2A599F1C-F78D-480B-85E0-9C15687D381D}" type="pres">
      <dgm:prSet presAssocID="{8FAC6375-0702-4E30-B5AA-0B1D8BAC257D}" presName="compNode" presStyleCnt="0"/>
      <dgm:spPr/>
    </dgm:pt>
    <dgm:pt modelId="{686BE583-737A-4ACD-903A-3BFF6F1F8ADC}" type="pres">
      <dgm:prSet presAssocID="{8FAC6375-0702-4E30-B5AA-0B1D8BAC257D}" presName="iconBgRect" presStyleLbl="bgShp" presStyleIdx="0" presStyleCnt="5"/>
      <dgm:spPr/>
    </dgm:pt>
    <dgm:pt modelId="{D918DB53-337A-40F0-9741-BF7E47E3077B}" type="pres">
      <dgm:prSet presAssocID="{8FAC6375-0702-4E30-B5AA-0B1D8BAC257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49A74C0-FE3A-4EAB-A6EE-8CE7F2024141}" type="pres">
      <dgm:prSet presAssocID="{8FAC6375-0702-4E30-B5AA-0B1D8BAC257D}" presName="spaceRect" presStyleCnt="0"/>
      <dgm:spPr/>
    </dgm:pt>
    <dgm:pt modelId="{F880F5BC-25BB-4991-8D25-54BEF120DBF1}" type="pres">
      <dgm:prSet presAssocID="{8FAC6375-0702-4E30-B5AA-0B1D8BAC257D}" presName="textRect" presStyleLbl="revTx" presStyleIdx="0" presStyleCnt="5">
        <dgm:presLayoutVars>
          <dgm:chMax val="1"/>
          <dgm:chPref val="1"/>
        </dgm:presLayoutVars>
      </dgm:prSet>
      <dgm:spPr/>
    </dgm:pt>
    <dgm:pt modelId="{A5D15932-8143-43A3-9D7E-727214DB5160}" type="pres">
      <dgm:prSet presAssocID="{1F5D8D9E-04CD-46D3-8E46-4CD3F48B1888}" presName="sibTrans" presStyleCnt="0"/>
      <dgm:spPr/>
    </dgm:pt>
    <dgm:pt modelId="{3F1D0A54-CACD-41AC-BFD0-912782C19017}" type="pres">
      <dgm:prSet presAssocID="{A0AF6D57-E97A-4440-9ED0-5B00F115F527}" presName="compNode" presStyleCnt="0"/>
      <dgm:spPr/>
    </dgm:pt>
    <dgm:pt modelId="{E62B20EF-2019-4AA9-AE40-5363D85DE11C}" type="pres">
      <dgm:prSet presAssocID="{A0AF6D57-E97A-4440-9ED0-5B00F115F527}" presName="iconBgRect" presStyleLbl="bgShp" presStyleIdx="1" presStyleCnt="5"/>
      <dgm:spPr/>
    </dgm:pt>
    <dgm:pt modelId="{5C680748-16ED-4826-B6C9-BA28958BA5AB}" type="pres">
      <dgm:prSet presAssocID="{A0AF6D57-E97A-4440-9ED0-5B00F115F52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DC19626-2346-4C2F-AE8D-D6E7D4E9D315}" type="pres">
      <dgm:prSet presAssocID="{A0AF6D57-E97A-4440-9ED0-5B00F115F527}" presName="spaceRect" presStyleCnt="0"/>
      <dgm:spPr/>
    </dgm:pt>
    <dgm:pt modelId="{F6271354-262F-451F-9AA1-6A8974B46C3C}" type="pres">
      <dgm:prSet presAssocID="{A0AF6D57-E97A-4440-9ED0-5B00F115F527}" presName="textRect" presStyleLbl="revTx" presStyleIdx="1" presStyleCnt="5">
        <dgm:presLayoutVars>
          <dgm:chMax val="1"/>
          <dgm:chPref val="1"/>
        </dgm:presLayoutVars>
      </dgm:prSet>
      <dgm:spPr/>
    </dgm:pt>
    <dgm:pt modelId="{94A72D07-FEB5-4040-A1BB-21E59E87AF13}" type="pres">
      <dgm:prSet presAssocID="{3E68C858-B57A-44E6-BF5F-AE012BDD1F9D}" presName="sibTrans" presStyleCnt="0"/>
      <dgm:spPr/>
    </dgm:pt>
    <dgm:pt modelId="{93CBE7E5-551E-439A-864D-1394EC14FB86}" type="pres">
      <dgm:prSet presAssocID="{4FF64169-C9EB-45DE-BA91-46396BC03549}" presName="compNode" presStyleCnt="0"/>
      <dgm:spPr/>
    </dgm:pt>
    <dgm:pt modelId="{256071DA-15AE-4193-AD5E-38E61D3AA399}" type="pres">
      <dgm:prSet presAssocID="{4FF64169-C9EB-45DE-BA91-46396BC03549}" presName="iconBgRect" presStyleLbl="bgShp" presStyleIdx="2" presStyleCnt="5"/>
      <dgm:spPr/>
    </dgm:pt>
    <dgm:pt modelId="{DA63DB39-CF81-4854-BCBB-1931FE6BF43B}" type="pres">
      <dgm:prSet presAssocID="{4FF64169-C9EB-45DE-BA91-46396BC0354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A9ADEBA-8636-4A87-99B9-3A077C00E594}" type="pres">
      <dgm:prSet presAssocID="{4FF64169-C9EB-45DE-BA91-46396BC03549}" presName="spaceRect" presStyleCnt="0"/>
      <dgm:spPr/>
    </dgm:pt>
    <dgm:pt modelId="{E328F3FD-EECE-496D-9BE3-CA8E809E4F1B}" type="pres">
      <dgm:prSet presAssocID="{4FF64169-C9EB-45DE-BA91-46396BC03549}" presName="textRect" presStyleLbl="revTx" presStyleIdx="2" presStyleCnt="5">
        <dgm:presLayoutVars>
          <dgm:chMax val="1"/>
          <dgm:chPref val="1"/>
        </dgm:presLayoutVars>
      </dgm:prSet>
      <dgm:spPr/>
    </dgm:pt>
    <dgm:pt modelId="{685392DE-91E0-4FC0-A273-6077D717B40C}" type="pres">
      <dgm:prSet presAssocID="{4A9B22B1-8C11-49BC-8FF4-FD3F9FF6CCE1}" presName="sibTrans" presStyleCnt="0"/>
      <dgm:spPr/>
    </dgm:pt>
    <dgm:pt modelId="{07A9D89C-BCE1-400B-8DF3-72E27C181D05}" type="pres">
      <dgm:prSet presAssocID="{56C78FA7-0CDC-4731-9C81-A2A1C0E7A952}" presName="compNode" presStyleCnt="0"/>
      <dgm:spPr/>
    </dgm:pt>
    <dgm:pt modelId="{4712F744-9E2E-4A8F-AE4E-A53A5ADEF579}" type="pres">
      <dgm:prSet presAssocID="{56C78FA7-0CDC-4731-9C81-A2A1C0E7A952}" presName="iconBgRect" presStyleLbl="bgShp" presStyleIdx="3" presStyleCnt="5"/>
      <dgm:spPr/>
    </dgm:pt>
    <dgm:pt modelId="{56FBBDEF-E53F-4086-A2BC-09EA663852C2}" type="pres">
      <dgm:prSet presAssocID="{56C78FA7-0CDC-4731-9C81-A2A1C0E7A95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"/>
        </a:ext>
      </dgm:extLst>
    </dgm:pt>
    <dgm:pt modelId="{E1340269-5DFF-461E-9790-4202200AC34C}" type="pres">
      <dgm:prSet presAssocID="{56C78FA7-0CDC-4731-9C81-A2A1C0E7A952}" presName="spaceRect" presStyleCnt="0"/>
      <dgm:spPr/>
    </dgm:pt>
    <dgm:pt modelId="{B56126DD-BE42-4190-9C7B-018C492D4A3F}" type="pres">
      <dgm:prSet presAssocID="{56C78FA7-0CDC-4731-9C81-A2A1C0E7A952}" presName="textRect" presStyleLbl="revTx" presStyleIdx="3" presStyleCnt="5">
        <dgm:presLayoutVars>
          <dgm:chMax val="1"/>
          <dgm:chPref val="1"/>
        </dgm:presLayoutVars>
      </dgm:prSet>
      <dgm:spPr/>
    </dgm:pt>
    <dgm:pt modelId="{8EAC74DB-9AAB-47DC-8361-04CAD19FF098}" type="pres">
      <dgm:prSet presAssocID="{564DBAAA-63FA-47A2-B6A7-1AB067F4AD7B}" presName="sibTrans" presStyleCnt="0"/>
      <dgm:spPr/>
    </dgm:pt>
    <dgm:pt modelId="{C3DF0120-3232-415D-937E-FFE3AB683820}" type="pres">
      <dgm:prSet presAssocID="{5C1E76C0-CB9E-4198-81A1-C8F8267B0222}" presName="compNode" presStyleCnt="0"/>
      <dgm:spPr/>
    </dgm:pt>
    <dgm:pt modelId="{42E3F659-EA3F-41E9-872A-2C9C53010351}" type="pres">
      <dgm:prSet presAssocID="{5C1E76C0-CB9E-4198-81A1-C8F8267B0222}" presName="iconBgRect" presStyleLbl="bgShp" presStyleIdx="4" presStyleCnt="5"/>
      <dgm:spPr/>
    </dgm:pt>
    <dgm:pt modelId="{8A3C187B-1E1A-4D0B-BCD0-5D48FBB4AD30}" type="pres">
      <dgm:prSet presAssocID="{5C1E76C0-CB9E-4198-81A1-C8F8267B022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8C7D232F-0E44-419F-88D7-04F387B908C9}" type="pres">
      <dgm:prSet presAssocID="{5C1E76C0-CB9E-4198-81A1-C8F8267B0222}" presName="spaceRect" presStyleCnt="0"/>
      <dgm:spPr/>
    </dgm:pt>
    <dgm:pt modelId="{922581F3-0A8D-4603-BA2E-68D076953AB4}" type="pres">
      <dgm:prSet presAssocID="{5C1E76C0-CB9E-4198-81A1-C8F8267B022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AAB5007-A72C-4702-AEF7-479A67BB53A7}" srcId="{FA2E6FA4-A13F-4BFB-AC78-BEBC277E9240}" destId="{4FF64169-C9EB-45DE-BA91-46396BC03549}" srcOrd="2" destOrd="0" parTransId="{A3029F39-29C4-4A5A-BE78-1DBCB2FD9BEB}" sibTransId="{4A9B22B1-8C11-49BC-8FF4-FD3F9FF6CCE1}"/>
    <dgm:cxn modelId="{C7785A13-F91E-42F9-A8D2-093455E91023}" type="presOf" srcId="{5C1E76C0-CB9E-4198-81A1-C8F8267B0222}" destId="{922581F3-0A8D-4603-BA2E-68D076953AB4}" srcOrd="0" destOrd="0" presId="urn:microsoft.com/office/officeart/2018/5/layout/IconCircleLabelList"/>
    <dgm:cxn modelId="{A6D81828-ACCE-436E-8C27-DC00D0A91F6B}" srcId="{FA2E6FA4-A13F-4BFB-AC78-BEBC277E9240}" destId="{8FAC6375-0702-4E30-B5AA-0B1D8BAC257D}" srcOrd="0" destOrd="0" parTransId="{776B9D19-EAE8-4996-B25A-C00D4AD6EEB3}" sibTransId="{1F5D8D9E-04CD-46D3-8E46-4CD3F48B1888}"/>
    <dgm:cxn modelId="{AB507D2F-7123-4834-A8B0-5609CD1E5F53}" type="presOf" srcId="{4FF64169-C9EB-45DE-BA91-46396BC03549}" destId="{E328F3FD-EECE-496D-9BE3-CA8E809E4F1B}" srcOrd="0" destOrd="0" presId="urn:microsoft.com/office/officeart/2018/5/layout/IconCircleLabelList"/>
    <dgm:cxn modelId="{FA58374B-42BD-43FF-9BC7-1F8F8FDA994E}" srcId="{FA2E6FA4-A13F-4BFB-AC78-BEBC277E9240}" destId="{5C1E76C0-CB9E-4198-81A1-C8F8267B0222}" srcOrd="4" destOrd="0" parTransId="{E3C83BF4-463B-480B-B6A7-6E14B486E74C}" sibTransId="{F0DABAB1-CE54-4D1E-8770-DA91C68A1B68}"/>
    <dgm:cxn modelId="{E731785F-BE60-44DC-82E1-40017B26B61A}" srcId="{FA2E6FA4-A13F-4BFB-AC78-BEBC277E9240}" destId="{A0AF6D57-E97A-4440-9ED0-5B00F115F527}" srcOrd="1" destOrd="0" parTransId="{676B17CE-57AE-4F5B-90C8-DC3B0FE69D8B}" sibTransId="{3E68C858-B57A-44E6-BF5F-AE012BDD1F9D}"/>
    <dgm:cxn modelId="{B3C7B278-8E6F-45BD-AAC0-99811D15D95B}" srcId="{FA2E6FA4-A13F-4BFB-AC78-BEBC277E9240}" destId="{56C78FA7-0CDC-4731-9C81-A2A1C0E7A952}" srcOrd="3" destOrd="0" parTransId="{39C9BC0D-58E5-40E9-B115-A1DD22AB8410}" sibTransId="{564DBAAA-63FA-47A2-B6A7-1AB067F4AD7B}"/>
    <dgm:cxn modelId="{0FCAB878-FFD1-4BB8-9538-9E3DEDF51D8F}" type="presOf" srcId="{FA2E6FA4-A13F-4BFB-AC78-BEBC277E9240}" destId="{172460AF-6EEA-4EA9-9E8E-D0186874A775}" srcOrd="0" destOrd="0" presId="urn:microsoft.com/office/officeart/2018/5/layout/IconCircleLabelList"/>
    <dgm:cxn modelId="{CB294BCA-67A8-4818-AF1A-40239946C8A2}" type="presOf" srcId="{A0AF6D57-E97A-4440-9ED0-5B00F115F527}" destId="{F6271354-262F-451F-9AA1-6A8974B46C3C}" srcOrd="0" destOrd="0" presId="urn:microsoft.com/office/officeart/2018/5/layout/IconCircleLabelList"/>
    <dgm:cxn modelId="{BC4170CF-3836-42CA-8426-C4B28E8E8B00}" type="presOf" srcId="{8FAC6375-0702-4E30-B5AA-0B1D8BAC257D}" destId="{F880F5BC-25BB-4991-8D25-54BEF120DBF1}" srcOrd="0" destOrd="0" presId="urn:microsoft.com/office/officeart/2018/5/layout/IconCircleLabelList"/>
    <dgm:cxn modelId="{540398D6-1310-4007-ABCA-82EFC27353FA}" type="presOf" srcId="{56C78FA7-0CDC-4731-9C81-A2A1C0E7A952}" destId="{B56126DD-BE42-4190-9C7B-018C492D4A3F}" srcOrd="0" destOrd="0" presId="urn:microsoft.com/office/officeart/2018/5/layout/IconCircleLabelList"/>
    <dgm:cxn modelId="{F6648BD5-5202-4A07-8ECA-15C8E9AF6D4D}" type="presParOf" srcId="{172460AF-6EEA-4EA9-9E8E-D0186874A775}" destId="{2A599F1C-F78D-480B-85E0-9C15687D381D}" srcOrd="0" destOrd="0" presId="urn:microsoft.com/office/officeart/2018/5/layout/IconCircleLabelList"/>
    <dgm:cxn modelId="{12D335B5-93CF-4B75-AF98-79D6967A4605}" type="presParOf" srcId="{2A599F1C-F78D-480B-85E0-9C15687D381D}" destId="{686BE583-737A-4ACD-903A-3BFF6F1F8ADC}" srcOrd="0" destOrd="0" presId="urn:microsoft.com/office/officeart/2018/5/layout/IconCircleLabelList"/>
    <dgm:cxn modelId="{7350FE77-3773-414B-B124-3BDD0089CB63}" type="presParOf" srcId="{2A599F1C-F78D-480B-85E0-9C15687D381D}" destId="{D918DB53-337A-40F0-9741-BF7E47E3077B}" srcOrd="1" destOrd="0" presId="urn:microsoft.com/office/officeart/2018/5/layout/IconCircleLabelList"/>
    <dgm:cxn modelId="{543EEF02-B056-4CF8-A34F-786E2504F140}" type="presParOf" srcId="{2A599F1C-F78D-480B-85E0-9C15687D381D}" destId="{F49A74C0-FE3A-4EAB-A6EE-8CE7F2024141}" srcOrd="2" destOrd="0" presId="urn:microsoft.com/office/officeart/2018/5/layout/IconCircleLabelList"/>
    <dgm:cxn modelId="{BCFEEC64-0619-4F27-AC3F-E13498926938}" type="presParOf" srcId="{2A599F1C-F78D-480B-85E0-9C15687D381D}" destId="{F880F5BC-25BB-4991-8D25-54BEF120DBF1}" srcOrd="3" destOrd="0" presId="urn:microsoft.com/office/officeart/2018/5/layout/IconCircleLabelList"/>
    <dgm:cxn modelId="{F05CBDE8-4E37-4615-95F0-47F72074E0AE}" type="presParOf" srcId="{172460AF-6EEA-4EA9-9E8E-D0186874A775}" destId="{A5D15932-8143-43A3-9D7E-727214DB5160}" srcOrd="1" destOrd="0" presId="urn:microsoft.com/office/officeart/2018/5/layout/IconCircleLabelList"/>
    <dgm:cxn modelId="{3710147A-80BB-4424-A996-1AEF3472B488}" type="presParOf" srcId="{172460AF-6EEA-4EA9-9E8E-D0186874A775}" destId="{3F1D0A54-CACD-41AC-BFD0-912782C19017}" srcOrd="2" destOrd="0" presId="urn:microsoft.com/office/officeart/2018/5/layout/IconCircleLabelList"/>
    <dgm:cxn modelId="{2C95B10A-44D6-4479-9E9D-4E3F46587B03}" type="presParOf" srcId="{3F1D0A54-CACD-41AC-BFD0-912782C19017}" destId="{E62B20EF-2019-4AA9-AE40-5363D85DE11C}" srcOrd="0" destOrd="0" presId="urn:microsoft.com/office/officeart/2018/5/layout/IconCircleLabelList"/>
    <dgm:cxn modelId="{E2510240-B98B-431E-AAAD-FE66E08830A2}" type="presParOf" srcId="{3F1D0A54-CACD-41AC-BFD0-912782C19017}" destId="{5C680748-16ED-4826-B6C9-BA28958BA5AB}" srcOrd="1" destOrd="0" presId="urn:microsoft.com/office/officeart/2018/5/layout/IconCircleLabelList"/>
    <dgm:cxn modelId="{64DEDF2A-849E-4E1A-928C-D556B325040A}" type="presParOf" srcId="{3F1D0A54-CACD-41AC-BFD0-912782C19017}" destId="{BDC19626-2346-4C2F-AE8D-D6E7D4E9D315}" srcOrd="2" destOrd="0" presId="urn:microsoft.com/office/officeart/2018/5/layout/IconCircleLabelList"/>
    <dgm:cxn modelId="{F519185A-FB36-412E-BCCE-DCBD533F66FB}" type="presParOf" srcId="{3F1D0A54-CACD-41AC-BFD0-912782C19017}" destId="{F6271354-262F-451F-9AA1-6A8974B46C3C}" srcOrd="3" destOrd="0" presId="urn:microsoft.com/office/officeart/2018/5/layout/IconCircleLabelList"/>
    <dgm:cxn modelId="{3D95E74F-E1C8-4BD7-8B84-19B23353A9EC}" type="presParOf" srcId="{172460AF-6EEA-4EA9-9E8E-D0186874A775}" destId="{94A72D07-FEB5-4040-A1BB-21E59E87AF13}" srcOrd="3" destOrd="0" presId="urn:microsoft.com/office/officeart/2018/5/layout/IconCircleLabelList"/>
    <dgm:cxn modelId="{647EF974-8FFF-42B3-A641-7BE949F18700}" type="presParOf" srcId="{172460AF-6EEA-4EA9-9E8E-D0186874A775}" destId="{93CBE7E5-551E-439A-864D-1394EC14FB86}" srcOrd="4" destOrd="0" presId="urn:microsoft.com/office/officeart/2018/5/layout/IconCircleLabelList"/>
    <dgm:cxn modelId="{CDCC9B79-479A-437E-A981-EC3A65C83CFD}" type="presParOf" srcId="{93CBE7E5-551E-439A-864D-1394EC14FB86}" destId="{256071DA-15AE-4193-AD5E-38E61D3AA399}" srcOrd="0" destOrd="0" presId="urn:microsoft.com/office/officeart/2018/5/layout/IconCircleLabelList"/>
    <dgm:cxn modelId="{E6A6FA71-65AF-4158-8DF7-63618ABE091B}" type="presParOf" srcId="{93CBE7E5-551E-439A-864D-1394EC14FB86}" destId="{DA63DB39-CF81-4854-BCBB-1931FE6BF43B}" srcOrd="1" destOrd="0" presId="urn:microsoft.com/office/officeart/2018/5/layout/IconCircleLabelList"/>
    <dgm:cxn modelId="{AFBAE86D-BD4E-4458-8B08-E8065BDDC64D}" type="presParOf" srcId="{93CBE7E5-551E-439A-864D-1394EC14FB86}" destId="{0A9ADEBA-8636-4A87-99B9-3A077C00E594}" srcOrd="2" destOrd="0" presId="urn:microsoft.com/office/officeart/2018/5/layout/IconCircleLabelList"/>
    <dgm:cxn modelId="{860066D2-B19C-4A79-AE1A-07D376FFB2F1}" type="presParOf" srcId="{93CBE7E5-551E-439A-864D-1394EC14FB86}" destId="{E328F3FD-EECE-496D-9BE3-CA8E809E4F1B}" srcOrd="3" destOrd="0" presId="urn:microsoft.com/office/officeart/2018/5/layout/IconCircleLabelList"/>
    <dgm:cxn modelId="{42E5EEA9-5192-49A8-B1AE-E442D978785C}" type="presParOf" srcId="{172460AF-6EEA-4EA9-9E8E-D0186874A775}" destId="{685392DE-91E0-4FC0-A273-6077D717B40C}" srcOrd="5" destOrd="0" presId="urn:microsoft.com/office/officeart/2018/5/layout/IconCircleLabelList"/>
    <dgm:cxn modelId="{9DB96C73-2736-4BBA-AB0F-8C42B9B5A3F1}" type="presParOf" srcId="{172460AF-6EEA-4EA9-9E8E-D0186874A775}" destId="{07A9D89C-BCE1-400B-8DF3-72E27C181D05}" srcOrd="6" destOrd="0" presId="urn:microsoft.com/office/officeart/2018/5/layout/IconCircleLabelList"/>
    <dgm:cxn modelId="{22739D5F-65B3-4FC0-85A9-A22D31BAC83C}" type="presParOf" srcId="{07A9D89C-BCE1-400B-8DF3-72E27C181D05}" destId="{4712F744-9E2E-4A8F-AE4E-A53A5ADEF579}" srcOrd="0" destOrd="0" presId="urn:microsoft.com/office/officeart/2018/5/layout/IconCircleLabelList"/>
    <dgm:cxn modelId="{FABC37E6-C542-419D-B6F4-4F75EA57251E}" type="presParOf" srcId="{07A9D89C-BCE1-400B-8DF3-72E27C181D05}" destId="{56FBBDEF-E53F-4086-A2BC-09EA663852C2}" srcOrd="1" destOrd="0" presId="urn:microsoft.com/office/officeart/2018/5/layout/IconCircleLabelList"/>
    <dgm:cxn modelId="{543D69F9-4273-45AE-ADEE-BD7EB7420256}" type="presParOf" srcId="{07A9D89C-BCE1-400B-8DF3-72E27C181D05}" destId="{E1340269-5DFF-461E-9790-4202200AC34C}" srcOrd="2" destOrd="0" presId="urn:microsoft.com/office/officeart/2018/5/layout/IconCircleLabelList"/>
    <dgm:cxn modelId="{234D2464-CC34-4E1D-B9B7-067B166074B0}" type="presParOf" srcId="{07A9D89C-BCE1-400B-8DF3-72E27C181D05}" destId="{B56126DD-BE42-4190-9C7B-018C492D4A3F}" srcOrd="3" destOrd="0" presId="urn:microsoft.com/office/officeart/2018/5/layout/IconCircleLabelList"/>
    <dgm:cxn modelId="{68A9FBD2-1126-4363-86D0-816E70E271E2}" type="presParOf" srcId="{172460AF-6EEA-4EA9-9E8E-D0186874A775}" destId="{8EAC74DB-9AAB-47DC-8361-04CAD19FF098}" srcOrd="7" destOrd="0" presId="urn:microsoft.com/office/officeart/2018/5/layout/IconCircleLabelList"/>
    <dgm:cxn modelId="{56E0B024-53FE-423A-A0D5-88BE4D43F419}" type="presParOf" srcId="{172460AF-6EEA-4EA9-9E8E-D0186874A775}" destId="{C3DF0120-3232-415D-937E-FFE3AB683820}" srcOrd="8" destOrd="0" presId="urn:microsoft.com/office/officeart/2018/5/layout/IconCircleLabelList"/>
    <dgm:cxn modelId="{CD730B97-39F6-4644-B316-EBF5E7652CA5}" type="presParOf" srcId="{C3DF0120-3232-415D-937E-FFE3AB683820}" destId="{42E3F659-EA3F-41E9-872A-2C9C53010351}" srcOrd="0" destOrd="0" presId="urn:microsoft.com/office/officeart/2018/5/layout/IconCircleLabelList"/>
    <dgm:cxn modelId="{D07C40D2-07F3-48AC-BCD3-1189F496E0B4}" type="presParOf" srcId="{C3DF0120-3232-415D-937E-FFE3AB683820}" destId="{8A3C187B-1E1A-4D0B-BCD0-5D48FBB4AD30}" srcOrd="1" destOrd="0" presId="urn:microsoft.com/office/officeart/2018/5/layout/IconCircleLabelList"/>
    <dgm:cxn modelId="{15C92398-D324-45A8-ACC2-D53C68AD9CDA}" type="presParOf" srcId="{C3DF0120-3232-415D-937E-FFE3AB683820}" destId="{8C7D232F-0E44-419F-88D7-04F387B908C9}" srcOrd="2" destOrd="0" presId="urn:microsoft.com/office/officeart/2018/5/layout/IconCircleLabelList"/>
    <dgm:cxn modelId="{314C1718-BF3D-4432-A551-67A1B66C11C6}" type="presParOf" srcId="{C3DF0120-3232-415D-937E-FFE3AB683820}" destId="{922581F3-0A8D-4603-BA2E-68D076953AB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9DB62-8350-4A09-819D-D13EF46AF6D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C03B022-C831-4430-A1E9-FF20B809656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Key Metrics to Track:</a:t>
          </a:r>
          <a:endParaRPr lang="en-US"/>
        </a:p>
      </dgm:t>
    </dgm:pt>
    <dgm:pt modelId="{FF874A05-2609-4D58-ABD8-B9F7E68F6395}" type="parTrans" cxnId="{8E5C9CAC-F0DA-4EF0-A77E-071DF5CEFB67}">
      <dgm:prSet/>
      <dgm:spPr/>
      <dgm:t>
        <a:bodyPr/>
        <a:lstStyle/>
        <a:p>
          <a:endParaRPr lang="en-US"/>
        </a:p>
      </dgm:t>
    </dgm:pt>
    <dgm:pt modelId="{AED5EA6F-CA19-42DE-A23F-F0DA4A247CBA}" type="sibTrans" cxnId="{8E5C9CAC-F0DA-4EF0-A77E-071DF5CEFB67}">
      <dgm:prSet/>
      <dgm:spPr/>
      <dgm:t>
        <a:bodyPr/>
        <a:lstStyle/>
        <a:p>
          <a:endParaRPr lang="en-US"/>
        </a:p>
      </dgm:t>
    </dgm:pt>
    <dgm:pt modelId="{7412DDBE-8501-44B9-8DEA-A5175A9296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Bounce Rate:</a:t>
          </a:r>
          <a:r>
            <a:rPr lang="en-US"/>
            <a:t> Percentage of visitors who leave immediately.</a:t>
          </a:r>
        </a:p>
      </dgm:t>
    </dgm:pt>
    <dgm:pt modelId="{260BE984-E337-4CAE-BB3A-CEC544F77941}" type="parTrans" cxnId="{F499F359-667B-4978-9AC7-D3A082735B64}">
      <dgm:prSet/>
      <dgm:spPr/>
      <dgm:t>
        <a:bodyPr/>
        <a:lstStyle/>
        <a:p>
          <a:endParaRPr lang="en-US"/>
        </a:p>
      </dgm:t>
    </dgm:pt>
    <dgm:pt modelId="{DA14481F-F159-4469-9B77-5DF14B4B9200}" type="sibTrans" cxnId="{F499F359-667B-4978-9AC7-D3A082735B64}">
      <dgm:prSet/>
      <dgm:spPr/>
      <dgm:t>
        <a:bodyPr/>
        <a:lstStyle/>
        <a:p>
          <a:endParaRPr lang="en-US"/>
        </a:p>
      </dgm:t>
    </dgm:pt>
    <dgm:pt modelId="{DB4E0BC7-E974-45E6-8449-2493DF4095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Conversion Rate:</a:t>
          </a:r>
          <a:r>
            <a:rPr lang="en-US"/>
            <a:t> How many users complete the desired action.</a:t>
          </a:r>
        </a:p>
      </dgm:t>
    </dgm:pt>
    <dgm:pt modelId="{777C71A7-876A-4283-97D9-B48A48980899}" type="parTrans" cxnId="{F8301E52-B219-45F1-9063-F22BD089BA55}">
      <dgm:prSet/>
      <dgm:spPr/>
      <dgm:t>
        <a:bodyPr/>
        <a:lstStyle/>
        <a:p>
          <a:endParaRPr lang="en-US"/>
        </a:p>
      </dgm:t>
    </dgm:pt>
    <dgm:pt modelId="{7424B00C-9E14-47FD-ABD2-8D4180B07D1B}" type="sibTrans" cxnId="{F8301E52-B219-45F1-9063-F22BD089BA55}">
      <dgm:prSet/>
      <dgm:spPr/>
      <dgm:t>
        <a:bodyPr/>
        <a:lstStyle/>
        <a:p>
          <a:endParaRPr lang="en-US"/>
        </a:p>
      </dgm:t>
    </dgm:pt>
    <dgm:pt modelId="{29044827-2BA8-45FB-8313-B1312894855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Methods:</a:t>
          </a:r>
          <a:endParaRPr lang="en-US"/>
        </a:p>
      </dgm:t>
    </dgm:pt>
    <dgm:pt modelId="{77F4D1EC-9BEA-4EDB-B12C-862A8B4C8B2E}" type="parTrans" cxnId="{2C869EEC-52B2-421F-957C-80FC06DE87C1}">
      <dgm:prSet/>
      <dgm:spPr/>
      <dgm:t>
        <a:bodyPr/>
        <a:lstStyle/>
        <a:p>
          <a:endParaRPr lang="en-US"/>
        </a:p>
      </dgm:t>
    </dgm:pt>
    <dgm:pt modelId="{078E350A-18FD-41E4-9EA2-31BB72E78DE3}" type="sibTrans" cxnId="{2C869EEC-52B2-421F-957C-80FC06DE87C1}">
      <dgm:prSet/>
      <dgm:spPr/>
      <dgm:t>
        <a:bodyPr/>
        <a:lstStyle/>
        <a:p>
          <a:endParaRPr lang="en-US"/>
        </a:p>
      </dgm:t>
    </dgm:pt>
    <dgm:pt modelId="{B20ED056-77FE-4812-B463-85C872ED35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A/B Testing:</a:t>
          </a:r>
          <a:r>
            <a:rPr lang="en-US"/>
            <a:t> Comparing two design versions to determine effectiveness.</a:t>
          </a:r>
        </a:p>
      </dgm:t>
    </dgm:pt>
    <dgm:pt modelId="{58F4C0C8-95ED-4FAC-A398-19EBDFEB533A}" type="parTrans" cxnId="{C5458EF8-86B7-48E9-8536-8BB78914D4CE}">
      <dgm:prSet/>
      <dgm:spPr/>
      <dgm:t>
        <a:bodyPr/>
        <a:lstStyle/>
        <a:p>
          <a:endParaRPr lang="en-US"/>
        </a:p>
      </dgm:t>
    </dgm:pt>
    <dgm:pt modelId="{26473691-E7DA-416D-B355-D8893AF2DAC2}" type="sibTrans" cxnId="{C5458EF8-86B7-48E9-8536-8BB78914D4CE}">
      <dgm:prSet/>
      <dgm:spPr/>
      <dgm:t>
        <a:bodyPr/>
        <a:lstStyle/>
        <a:p>
          <a:endParaRPr lang="en-US"/>
        </a:p>
      </dgm:t>
    </dgm:pt>
    <dgm:pt modelId="{A5FFE7AD-8610-47FA-8E9D-6C1F04C817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Usability Testing:</a:t>
          </a:r>
          <a:r>
            <a:rPr lang="en-US"/>
            <a:t> Gathering user feedback post-launch.</a:t>
          </a:r>
        </a:p>
      </dgm:t>
    </dgm:pt>
    <dgm:pt modelId="{BC8AAEA9-64E2-4ED6-92CD-822863B1434F}" type="parTrans" cxnId="{C57770D9-5970-4A4A-9F17-E4EE21F5361D}">
      <dgm:prSet/>
      <dgm:spPr/>
      <dgm:t>
        <a:bodyPr/>
        <a:lstStyle/>
        <a:p>
          <a:endParaRPr lang="en-US"/>
        </a:p>
      </dgm:t>
    </dgm:pt>
    <dgm:pt modelId="{3B3144B8-0F85-48C9-A94B-3D46400C7849}" type="sibTrans" cxnId="{C57770D9-5970-4A4A-9F17-E4EE21F5361D}">
      <dgm:prSet/>
      <dgm:spPr/>
      <dgm:t>
        <a:bodyPr/>
        <a:lstStyle/>
        <a:p>
          <a:endParaRPr lang="en-US"/>
        </a:p>
      </dgm:t>
    </dgm:pt>
    <dgm:pt modelId="{20F26D27-A57C-414E-9DF0-49D18505346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Audience Question:</a:t>
          </a:r>
          <a:endParaRPr lang="en-US"/>
        </a:p>
      </dgm:t>
    </dgm:pt>
    <dgm:pt modelId="{4797E3DF-17AB-42D8-B522-313326315955}" type="parTrans" cxnId="{1534EC93-5E0D-4B97-879A-E456584AA9A9}">
      <dgm:prSet/>
      <dgm:spPr/>
      <dgm:t>
        <a:bodyPr/>
        <a:lstStyle/>
        <a:p>
          <a:endParaRPr lang="en-US"/>
        </a:p>
      </dgm:t>
    </dgm:pt>
    <dgm:pt modelId="{FE3440F7-B5A5-4DBC-949A-A33B0B441818}" type="sibTrans" cxnId="{1534EC93-5E0D-4B97-879A-E456584AA9A9}">
      <dgm:prSet/>
      <dgm:spPr/>
      <dgm:t>
        <a:bodyPr/>
        <a:lstStyle/>
        <a:p>
          <a:endParaRPr lang="en-US"/>
        </a:p>
      </dgm:t>
    </dgm:pt>
    <dgm:pt modelId="{3B26AE16-0179-401C-95C9-7FC097136185}" type="pres">
      <dgm:prSet presAssocID="{2C99DB62-8350-4A09-819D-D13EF46AF6D5}" presName="root" presStyleCnt="0">
        <dgm:presLayoutVars>
          <dgm:dir/>
          <dgm:resizeHandles val="exact"/>
        </dgm:presLayoutVars>
      </dgm:prSet>
      <dgm:spPr/>
    </dgm:pt>
    <dgm:pt modelId="{7DC07F3B-0F4D-488E-AC94-F97D1D3DA91A}" type="pres">
      <dgm:prSet presAssocID="{3C03B022-C831-4430-A1E9-FF20B8096561}" presName="compNode" presStyleCnt="0"/>
      <dgm:spPr/>
    </dgm:pt>
    <dgm:pt modelId="{43B61D2B-0D61-4716-BC73-499B25121A94}" type="pres">
      <dgm:prSet presAssocID="{3C03B022-C831-4430-A1E9-FF20B80965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BE8F94D8-2CD5-40B0-AA9A-C40A3120FDDC}" type="pres">
      <dgm:prSet presAssocID="{3C03B022-C831-4430-A1E9-FF20B8096561}" presName="iconSpace" presStyleCnt="0"/>
      <dgm:spPr/>
    </dgm:pt>
    <dgm:pt modelId="{4171DB23-216A-4960-8A64-8B8A28CD57F8}" type="pres">
      <dgm:prSet presAssocID="{3C03B022-C831-4430-A1E9-FF20B8096561}" presName="parTx" presStyleLbl="revTx" presStyleIdx="0" presStyleCnt="6">
        <dgm:presLayoutVars>
          <dgm:chMax val="0"/>
          <dgm:chPref val="0"/>
        </dgm:presLayoutVars>
      </dgm:prSet>
      <dgm:spPr/>
    </dgm:pt>
    <dgm:pt modelId="{5851E3FA-2934-409C-8EC2-F258735D8AF5}" type="pres">
      <dgm:prSet presAssocID="{3C03B022-C831-4430-A1E9-FF20B8096561}" presName="txSpace" presStyleCnt="0"/>
      <dgm:spPr/>
    </dgm:pt>
    <dgm:pt modelId="{083FC9A1-5AB8-4BFE-B3A2-698C6A5F6722}" type="pres">
      <dgm:prSet presAssocID="{3C03B022-C831-4430-A1E9-FF20B8096561}" presName="desTx" presStyleLbl="revTx" presStyleIdx="1" presStyleCnt="6" custLinFactNeighborX="427" custLinFactNeighborY="5165">
        <dgm:presLayoutVars/>
      </dgm:prSet>
      <dgm:spPr/>
    </dgm:pt>
    <dgm:pt modelId="{3E05174A-A1CD-43A6-8CCB-5014B70178A9}" type="pres">
      <dgm:prSet presAssocID="{AED5EA6F-CA19-42DE-A23F-F0DA4A247CBA}" presName="sibTrans" presStyleCnt="0"/>
      <dgm:spPr/>
    </dgm:pt>
    <dgm:pt modelId="{D2D32FD1-06A7-4B3E-8499-8D3CA37C467E}" type="pres">
      <dgm:prSet presAssocID="{29044827-2BA8-45FB-8313-B13128948551}" presName="compNode" presStyleCnt="0"/>
      <dgm:spPr/>
    </dgm:pt>
    <dgm:pt modelId="{90E13C4E-1FFB-460E-8344-7C8FDBFD5585}" type="pres">
      <dgm:prSet presAssocID="{29044827-2BA8-45FB-8313-B13128948551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6F12872D-613D-4C0F-A738-A003753A0CEB}" type="pres">
      <dgm:prSet presAssocID="{29044827-2BA8-45FB-8313-B13128948551}" presName="iconSpace" presStyleCnt="0"/>
      <dgm:spPr/>
    </dgm:pt>
    <dgm:pt modelId="{2C0E005D-F110-47EB-8D12-DD21ECD95B53}" type="pres">
      <dgm:prSet presAssocID="{29044827-2BA8-45FB-8313-B13128948551}" presName="parTx" presStyleLbl="revTx" presStyleIdx="2" presStyleCnt="6">
        <dgm:presLayoutVars>
          <dgm:chMax val="0"/>
          <dgm:chPref val="0"/>
        </dgm:presLayoutVars>
      </dgm:prSet>
      <dgm:spPr/>
    </dgm:pt>
    <dgm:pt modelId="{41CCDC5B-B50D-49A5-964D-1816323090CC}" type="pres">
      <dgm:prSet presAssocID="{29044827-2BA8-45FB-8313-B13128948551}" presName="txSpace" presStyleCnt="0"/>
      <dgm:spPr/>
    </dgm:pt>
    <dgm:pt modelId="{9FFA67C6-9E1E-4DD6-A123-6BCD49AF05C7}" type="pres">
      <dgm:prSet presAssocID="{29044827-2BA8-45FB-8313-B13128948551}" presName="desTx" presStyleLbl="revTx" presStyleIdx="3" presStyleCnt="6" custLinFactNeighborX="-367" custLinFactNeighborY="5129">
        <dgm:presLayoutVars/>
      </dgm:prSet>
      <dgm:spPr/>
    </dgm:pt>
    <dgm:pt modelId="{2091F88F-F52F-42E9-926F-41BC7B8DCA3E}" type="pres">
      <dgm:prSet presAssocID="{078E350A-18FD-41E4-9EA2-31BB72E78DE3}" presName="sibTrans" presStyleCnt="0"/>
      <dgm:spPr/>
    </dgm:pt>
    <dgm:pt modelId="{A17EADBC-F541-4BBF-BABA-7281B9492D5B}" type="pres">
      <dgm:prSet presAssocID="{20F26D27-A57C-414E-9DF0-49D18505346B}" presName="compNode" presStyleCnt="0"/>
      <dgm:spPr/>
    </dgm:pt>
    <dgm:pt modelId="{AE0D75B1-89B5-40D6-8DF6-F6A3BBCBFF09}" type="pres">
      <dgm:prSet presAssocID="{20F26D27-A57C-414E-9DF0-49D18505346B}" presName="iconRect" presStyleLbl="nod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51369CDC-19DF-4D06-B034-C2DBF2064943}" type="pres">
      <dgm:prSet presAssocID="{20F26D27-A57C-414E-9DF0-49D18505346B}" presName="iconSpace" presStyleCnt="0"/>
      <dgm:spPr/>
    </dgm:pt>
    <dgm:pt modelId="{45FB6DF4-DD86-4352-98FC-C93713182C7D}" type="pres">
      <dgm:prSet presAssocID="{20F26D27-A57C-414E-9DF0-49D18505346B}" presName="parTx" presStyleLbl="revTx" presStyleIdx="4" presStyleCnt="6">
        <dgm:presLayoutVars>
          <dgm:chMax val="0"/>
          <dgm:chPref val="0"/>
        </dgm:presLayoutVars>
      </dgm:prSet>
      <dgm:spPr/>
    </dgm:pt>
    <dgm:pt modelId="{8E38DA0E-9650-4DD2-B914-C1D24415F6CC}" type="pres">
      <dgm:prSet presAssocID="{20F26D27-A57C-414E-9DF0-49D18505346B}" presName="txSpace" presStyleCnt="0"/>
      <dgm:spPr/>
    </dgm:pt>
    <dgm:pt modelId="{524BE39F-4BA1-4A38-B497-81DE4D8634B0}" type="pres">
      <dgm:prSet presAssocID="{20F26D27-A57C-414E-9DF0-49D18505346B}" presName="desTx" presStyleLbl="revTx" presStyleIdx="5" presStyleCnt="6">
        <dgm:presLayoutVars/>
      </dgm:prSet>
      <dgm:spPr/>
    </dgm:pt>
  </dgm:ptLst>
  <dgm:cxnLst>
    <dgm:cxn modelId="{21B90A25-4C4F-4E66-8C01-8D71E919BDD4}" type="presOf" srcId="{29044827-2BA8-45FB-8313-B13128948551}" destId="{2C0E005D-F110-47EB-8D12-DD21ECD95B53}" srcOrd="0" destOrd="0" presId="urn:microsoft.com/office/officeart/2018/5/layout/CenteredIconLabelDescriptionList"/>
    <dgm:cxn modelId="{8237823A-CFAF-45F9-809D-88A5421327A0}" type="presOf" srcId="{20F26D27-A57C-414E-9DF0-49D18505346B}" destId="{45FB6DF4-DD86-4352-98FC-C93713182C7D}" srcOrd="0" destOrd="0" presId="urn:microsoft.com/office/officeart/2018/5/layout/CenteredIconLabelDescriptionList"/>
    <dgm:cxn modelId="{F8301E52-B219-45F1-9063-F22BD089BA55}" srcId="{3C03B022-C831-4430-A1E9-FF20B8096561}" destId="{DB4E0BC7-E974-45E6-8449-2493DF409556}" srcOrd="1" destOrd="0" parTransId="{777C71A7-876A-4283-97D9-B48A48980899}" sibTransId="{7424B00C-9E14-47FD-ABD2-8D4180B07D1B}"/>
    <dgm:cxn modelId="{F499F359-667B-4978-9AC7-D3A082735B64}" srcId="{3C03B022-C831-4430-A1E9-FF20B8096561}" destId="{7412DDBE-8501-44B9-8DEA-A5175A929608}" srcOrd="0" destOrd="0" parTransId="{260BE984-E337-4CAE-BB3A-CEC544F77941}" sibTransId="{DA14481F-F159-4469-9B77-5DF14B4B9200}"/>
    <dgm:cxn modelId="{C521BF74-8E72-4738-8689-976EE5F4128D}" type="presOf" srcId="{7412DDBE-8501-44B9-8DEA-A5175A929608}" destId="{083FC9A1-5AB8-4BFE-B3A2-698C6A5F6722}" srcOrd="0" destOrd="0" presId="urn:microsoft.com/office/officeart/2018/5/layout/CenteredIconLabelDescriptionList"/>
    <dgm:cxn modelId="{655D5D92-D308-441A-BD2C-4A5C64809A5B}" type="presOf" srcId="{2C99DB62-8350-4A09-819D-D13EF46AF6D5}" destId="{3B26AE16-0179-401C-95C9-7FC097136185}" srcOrd="0" destOrd="0" presId="urn:microsoft.com/office/officeart/2018/5/layout/CenteredIconLabelDescriptionList"/>
    <dgm:cxn modelId="{1534EC93-5E0D-4B97-879A-E456584AA9A9}" srcId="{2C99DB62-8350-4A09-819D-D13EF46AF6D5}" destId="{20F26D27-A57C-414E-9DF0-49D18505346B}" srcOrd="2" destOrd="0" parTransId="{4797E3DF-17AB-42D8-B522-313326315955}" sibTransId="{FE3440F7-B5A5-4DBC-949A-A33B0B441818}"/>
    <dgm:cxn modelId="{D59C0096-CC1A-4F20-9EF9-D295CB850732}" type="presOf" srcId="{A5FFE7AD-8610-47FA-8E9D-6C1F04C8179A}" destId="{9FFA67C6-9E1E-4DD6-A123-6BCD49AF05C7}" srcOrd="0" destOrd="1" presId="urn:microsoft.com/office/officeart/2018/5/layout/CenteredIconLabelDescriptionList"/>
    <dgm:cxn modelId="{9052C3A0-9D38-4795-8280-7B1E57AE0ABE}" type="presOf" srcId="{B20ED056-77FE-4812-B463-85C872ED3569}" destId="{9FFA67C6-9E1E-4DD6-A123-6BCD49AF05C7}" srcOrd="0" destOrd="0" presId="urn:microsoft.com/office/officeart/2018/5/layout/CenteredIconLabelDescriptionList"/>
    <dgm:cxn modelId="{8E5C9CAC-F0DA-4EF0-A77E-071DF5CEFB67}" srcId="{2C99DB62-8350-4A09-819D-D13EF46AF6D5}" destId="{3C03B022-C831-4430-A1E9-FF20B8096561}" srcOrd="0" destOrd="0" parTransId="{FF874A05-2609-4D58-ABD8-B9F7E68F6395}" sibTransId="{AED5EA6F-CA19-42DE-A23F-F0DA4A247CBA}"/>
    <dgm:cxn modelId="{C57770D9-5970-4A4A-9F17-E4EE21F5361D}" srcId="{29044827-2BA8-45FB-8313-B13128948551}" destId="{A5FFE7AD-8610-47FA-8E9D-6C1F04C8179A}" srcOrd="1" destOrd="0" parTransId="{BC8AAEA9-64E2-4ED6-92CD-822863B1434F}" sibTransId="{3B3144B8-0F85-48C9-A94B-3D46400C7849}"/>
    <dgm:cxn modelId="{2E6BF3DD-EC4E-46B2-B8F3-5065CBED862D}" type="presOf" srcId="{DB4E0BC7-E974-45E6-8449-2493DF409556}" destId="{083FC9A1-5AB8-4BFE-B3A2-698C6A5F6722}" srcOrd="0" destOrd="1" presId="urn:microsoft.com/office/officeart/2018/5/layout/CenteredIconLabelDescriptionList"/>
    <dgm:cxn modelId="{2C869EEC-52B2-421F-957C-80FC06DE87C1}" srcId="{2C99DB62-8350-4A09-819D-D13EF46AF6D5}" destId="{29044827-2BA8-45FB-8313-B13128948551}" srcOrd="1" destOrd="0" parTransId="{77F4D1EC-9BEA-4EDB-B12C-862A8B4C8B2E}" sibTransId="{078E350A-18FD-41E4-9EA2-31BB72E78DE3}"/>
    <dgm:cxn modelId="{C5458EF8-86B7-48E9-8536-8BB78914D4CE}" srcId="{29044827-2BA8-45FB-8313-B13128948551}" destId="{B20ED056-77FE-4812-B463-85C872ED3569}" srcOrd="0" destOrd="0" parTransId="{58F4C0C8-95ED-4FAC-A398-19EBDFEB533A}" sibTransId="{26473691-E7DA-416D-B355-D8893AF2DAC2}"/>
    <dgm:cxn modelId="{DDAA66F9-4E80-4787-92ED-E758CA804C5A}" type="presOf" srcId="{3C03B022-C831-4430-A1E9-FF20B8096561}" destId="{4171DB23-216A-4960-8A64-8B8A28CD57F8}" srcOrd="0" destOrd="0" presId="urn:microsoft.com/office/officeart/2018/5/layout/CenteredIconLabelDescriptionList"/>
    <dgm:cxn modelId="{53D9FECE-41BC-4BC2-8E2E-74F1C1377839}" type="presParOf" srcId="{3B26AE16-0179-401C-95C9-7FC097136185}" destId="{7DC07F3B-0F4D-488E-AC94-F97D1D3DA91A}" srcOrd="0" destOrd="0" presId="urn:microsoft.com/office/officeart/2018/5/layout/CenteredIconLabelDescriptionList"/>
    <dgm:cxn modelId="{BE6CFDB3-EF35-4F82-A4B5-7ECECB988CC6}" type="presParOf" srcId="{7DC07F3B-0F4D-488E-AC94-F97D1D3DA91A}" destId="{43B61D2B-0D61-4716-BC73-499B25121A94}" srcOrd="0" destOrd="0" presId="urn:microsoft.com/office/officeart/2018/5/layout/CenteredIconLabelDescriptionList"/>
    <dgm:cxn modelId="{204FAF82-0E0A-4AE8-8EF8-C4EEFB8CA5EF}" type="presParOf" srcId="{7DC07F3B-0F4D-488E-AC94-F97D1D3DA91A}" destId="{BE8F94D8-2CD5-40B0-AA9A-C40A3120FDDC}" srcOrd="1" destOrd="0" presId="urn:microsoft.com/office/officeart/2018/5/layout/CenteredIconLabelDescriptionList"/>
    <dgm:cxn modelId="{02A60841-DDDA-4B95-8EEC-D780596AC3FD}" type="presParOf" srcId="{7DC07F3B-0F4D-488E-AC94-F97D1D3DA91A}" destId="{4171DB23-216A-4960-8A64-8B8A28CD57F8}" srcOrd="2" destOrd="0" presId="urn:microsoft.com/office/officeart/2018/5/layout/CenteredIconLabelDescriptionList"/>
    <dgm:cxn modelId="{685EE139-B4DA-4F1C-9827-75FF77C15568}" type="presParOf" srcId="{7DC07F3B-0F4D-488E-AC94-F97D1D3DA91A}" destId="{5851E3FA-2934-409C-8EC2-F258735D8AF5}" srcOrd="3" destOrd="0" presId="urn:microsoft.com/office/officeart/2018/5/layout/CenteredIconLabelDescriptionList"/>
    <dgm:cxn modelId="{12BF7690-185F-4A74-A812-978B6F2EAE2A}" type="presParOf" srcId="{7DC07F3B-0F4D-488E-AC94-F97D1D3DA91A}" destId="{083FC9A1-5AB8-4BFE-B3A2-698C6A5F6722}" srcOrd="4" destOrd="0" presId="urn:microsoft.com/office/officeart/2018/5/layout/CenteredIconLabelDescriptionList"/>
    <dgm:cxn modelId="{0054C43D-6466-490B-A192-D980A7CE3E8F}" type="presParOf" srcId="{3B26AE16-0179-401C-95C9-7FC097136185}" destId="{3E05174A-A1CD-43A6-8CCB-5014B70178A9}" srcOrd="1" destOrd="0" presId="urn:microsoft.com/office/officeart/2018/5/layout/CenteredIconLabelDescriptionList"/>
    <dgm:cxn modelId="{83DCDF6B-040A-44A2-90E3-A2FB53596A1D}" type="presParOf" srcId="{3B26AE16-0179-401C-95C9-7FC097136185}" destId="{D2D32FD1-06A7-4B3E-8499-8D3CA37C467E}" srcOrd="2" destOrd="0" presId="urn:microsoft.com/office/officeart/2018/5/layout/CenteredIconLabelDescriptionList"/>
    <dgm:cxn modelId="{6F3ABF2B-3455-46FF-8437-094DDA577F44}" type="presParOf" srcId="{D2D32FD1-06A7-4B3E-8499-8D3CA37C467E}" destId="{90E13C4E-1FFB-460E-8344-7C8FDBFD5585}" srcOrd="0" destOrd="0" presId="urn:microsoft.com/office/officeart/2018/5/layout/CenteredIconLabelDescriptionList"/>
    <dgm:cxn modelId="{14A9CBCA-4E5C-483D-9B01-8902A5A28B23}" type="presParOf" srcId="{D2D32FD1-06A7-4B3E-8499-8D3CA37C467E}" destId="{6F12872D-613D-4C0F-A738-A003753A0CEB}" srcOrd="1" destOrd="0" presId="urn:microsoft.com/office/officeart/2018/5/layout/CenteredIconLabelDescriptionList"/>
    <dgm:cxn modelId="{582773E6-B08A-4A3B-AEFA-EC79A4D0BEE6}" type="presParOf" srcId="{D2D32FD1-06A7-4B3E-8499-8D3CA37C467E}" destId="{2C0E005D-F110-47EB-8D12-DD21ECD95B53}" srcOrd="2" destOrd="0" presId="urn:microsoft.com/office/officeart/2018/5/layout/CenteredIconLabelDescriptionList"/>
    <dgm:cxn modelId="{931DDF96-0DE3-4D85-AF3B-6C3D923C50C2}" type="presParOf" srcId="{D2D32FD1-06A7-4B3E-8499-8D3CA37C467E}" destId="{41CCDC5B-B50D-49A5-964D-1816323090CC}" srcOrd="3" destOrd="0" presId="urn:microsoft.com/office/officeart/2018/5/layout/CenteredIconLabelDescriptionList"/>
    <dgm:cxn modelId="{F24B6AFD-94F1-438F-8E71-011C52C1D3EA}" type="presParOf" srcId="{D2D32FD1-06A7-4B3E-8499-8D3CA37C467E}" destId="{9FFA67C6-9E1E-4DD6-A123-6BCD49AF05C7}" srcOrd="4" destOrd="0" presId="urn:microsoft.com/office/officeart/2018/5/layout/CenteredIconLabelDescriptionList"/>
    <dgm:cxn modelId="{630460F6-1247-4E14-ACFA-B36AE807647F}" type="presParOf" srcId="{3B26AE16-0179-401C-95C9-7FC097136185}" destId="{2091F88F-F52F-42E9-926F-41BC7B8DCA3E}" srcOrd="3" destOrd="0" presId="urn:microsoft.com/office/officeart/2018/5/layout/CenteredIconLabelDescriptionList"/>
    <dgm:cxn modelId="{B6D030A0-3A5D-4CDD-9794-3BD5C0C2251B}" type="presParOf" srcId="{3B26AE16-0179-401C-95C9-7FC097136185}" destId="{A17EADBC-F541-4BBF-BABA-7281B9492D5B}" srcOrd="4" destOrd="0" presId="urn:microsoft.com/office/officeart/2018/5/layout/CenteredIconLabelDescriptionList"/>
    <dgm:cxn modelId="{163A93F5-CF69-40AD-89AA-76942C475097}" type="presParOf" srcId="{A17EADBC-F541-4BBF-BABA-7281B9492D5B}" destId="{AE0D75B1-89B5-40D6-8DF6-F6A3BBCBFF09}" srcOrd="0" destOrd="0" presId="urn:microsoft.com/office/officeart/2018/5/layout/CenteredIconLabelDescriptionList"/>
    <dgm:cxn modelId="{DBF0A55B-DF13-49A1-8D67-DA06D4366404}" type="presParOf" srcId="{A17EADBC-F541-4BBF-BABA-7281B9492D5B}" destId="{51369CDC-19DF-4D06-B034-C2DBF2064943}" srcOrd="1" destOrd="0" presId="urn:microsoft.com/office/officeart/2018/5/layout/CenteredIconLabelDescriptionList"/>
    <dgm:cxn modelId="{7C8285B3-5056-4F4D-A330-A941EEE10EEC}" type="presParOf" srcId="{A17EADBC-F541-4BBF-BABA-7281B9492D5B}" destId="{45FB6DF4-DD86-4352-98FC-C93713182C7D}" srcOrd="2" destOrd="0" presId="urn:microsoft.com/office/officeart/2018/5/layout/CenteredIconLabelDescriptionList"/>
    <dgm:cxn modelId="{E0C661E5-0B95-41C0-84E3-A69B68ABBF99}" type="presParOf" srcId="{A17EADBC-F541-4BBF-BABA-7281B9492D5B}" destId="{8E38DA0E-9650-4DD2-B914-C1D24415F6CC}" srcOrd="3" destOrd="0" presId="urn:microsoft.com/office/officeart/2018/5/layout/CenteredIconLabelDescriptionList"/>
    <dgm:cxn modelId="{02BB5839-33B8-428C-BDE3-97EB135BAC6E}" type="presParOf" srcId="{A17EADBC-F541-4BBF-BABA-7281B9492D5B}" destId="{524BE39F-4BA1-4A38-B497-81DE4D8634B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E583-737A-4ACD-903A-3BFF6F1F8ADC}">
      <dsp:nvSpPr>
        <dsp:cNvPr id="0" name=""/>
        <dsp:cNvSpPr/>
      </dsp:nvSpPr>
      <dsp:spPr>
        <a:xfrm>
          <a:off x="684914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8DB53-337A-40F0-9741-BF7E47E3077B}">
      <dsp:nvSpPr>
        <dsp:cNvPr id="0" name=""/>
        <dsp:cNvSpPr/>
      </dsp:nvSpPr>
      <dsp:spPr>
        <a:xfrm>
          <a:off x="91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0F5BC-25BB-4991-8D25-54BEF120DBF1}">
      <dsp:nvSpPr>
        <dsp:cNvPr id="0" name=""/>
        <dsp:cNvSpPr/>
      </dsp:nvSpPr>
      <dsp:spPr>
        <a:xfrm>
          <a:off x="33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Section 2.5 - Layout and Hierarchy </a:t>
          </a:r>
        </a:p>
      </dsp:txBody>
      <dsp:txXfrm>
        <a:off x="333914" y="2456402"/>
        <a:ext cx="1800000" cy="720000"/>
      </dsp:txXfrm>
    </dsp:sp>
    <dsp:sp modelId="{E62B20EF-2019-4AA9-AE40-5363D85DE11C}">
      <dsp:nvSpPr>
        <dsp:cNvPr id="0" name=""/>
        <dsp:cNvSpPr/>
      </dsp:nvSpPr>
      <dsp:spPr>
        <a:xfrm>
          <a:off x="2799914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80748-16ED-4826-B6C9-BA28958BA5AB}">
      <dsp:nvSpPr>
        <dsp:cNvPr id="0" name=""/>
        <dsp:cNvSpPr/>
      </dsp:nvSpPr>
      <dsp:spPr>
        <a:xfrm>
          <a:off x="303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71354-262F-451F-9AA1-6A8974B46C3C}">
      <dsp:nvSpPr>
        <dsp:cNvPr id="0" name=""/>
        <dsp:cNvSpPr/>
      </dsp:nvSpPr>
      <dsp:spPr>
        <a:xfrm>
          <a:off x="244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Section 2.6 - Content</a:t>
          </a:r>
        </a:p>
      </dsp:txBody>
      <dsp:txXfrm>
        <a:off x="2448914" y="2456402"/>
        <a:ext cx="1800000" cy="720000"/>
      </dsp:txXfrm>
    </dsp:sp>
    <dsp:sp modelId="{256071DA-15AE-4193-AD5E-38E61D3AA399}">
      <dsp:nvSpPr>
        <dsp:cNvPr id="0" name=""/>
        <dsp:cNvSpPr/>
      </dsp:nvSpPr>
      <dsp:spPr>
        <a:xfrm>
          <a:off x="4914914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3DB39-CF81-4854-BCBB-1931FE6BF43B}">
      <dsp:nvSpPr>
        <dsp:cNvPr id="0" name=""/>
        <dsp:cNvSpPr/>
      </dsp:nvSpPr>
      <dsp:spPr>
        <a:xfrm>
          <a:off x="514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8F3FD-EECE-496D-9BE3-CA8E809E4F1B}">
      <dsp:nvSpPr>
        <dsp:cNvPr id="0" name=""/>
        <dsp:cNvSpPr/>
      </dsp:nvSpPr>
      <dsp:spPr>
        <a:xfrm>
          <a:off x="456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Section 2.7 - User Experience </a:t>
          </a:r>
        </a:p>
      </dsp:txBody>
      <dsp:txXfrm>
        <a:off x="4563914" y="2456402"/>
        <a:ext cx="1800000" cy="720000"/>
      </dsp:txXfrm>
    </dsp:sp>
    <dsp:sp modelId="{4712F744-9E2E-4A8F-AE4E-A53A5ADEF579}">
      <dsp:nvSpPr>
        <dsp:cNvPr id="0" name=""/>
        <dsp:cNvSpPr/>
      </dsp:nvSpPr>
      <dsp:spPr>
        <a:xfrm>
          <a:off x="7029914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BBDEF-E53F-4086-A2BC-09EA663852C2}">
      <dsp:nvSpPr>
        <dsp:cNvPr id="0" name=""/>
        <dsp:cNvSpPr/>
      </dsp:nvSpPr>
      <dsp:spPr>
        <a:xfrm>
          <a:off x="726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126DD-BE42-4190-9C7B-018C492D4A3F}">
      <dsp:nvSpPr>
        <dsp:cNvPr id="0" name=""/>
        <dsp:cNvSpPr/>
      </dsp:nvSpPr>
      <dsp:spPr>
        <a:xfrm>
          <a:off x="667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Section 2.8 - Images and Imagery</a:t>
          </a:r>
        </a:p>
      </dsp:txBody>
      <dsp:txXfrm>
        <a:off x="6678914" y="2456402"/>
        <a:ext cx="1800000" cy="720000"/>
      </dsp:txXfrm>
    </dsp:sp>
    <dsp:sp modelId="{42E3F659-EA3F-41E9-872A-2C9C53010351}">
      <dsp:nvSpPr>
        <dsp:cNvPr id="0" name=""/>
        <dsp:cNvSpPr/>
      </dsp:nvSpPr>
      <dsp:spPr>
        <a:xfrm>
          <a:off x="9144914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C187B-1E1A-4D0B-BCD0-5D48FBB4AD30}">
      <dsp:nvSpPr>
        <dsp:cNvPr id="0" name=""/>
        <dsp:cNvSpPr/>
      </dsp:nvSpPr>
      <dsp:spPr>
        <a:xfrm>
          <a:off x="937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581F3-0A8D-4603-BA2E-68D076953AB4}">
      <dsp:nvSpPr>
        <dsp:cNvPr id="0" name=""/>
        <dsp:cNvSpPr/>
      </dsp:nvSpPr>
      <dsp:spPr>
        <a:xfrm>
          <a:off x="879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Section 2.9 - Extra Tidbits</a:t>
          </a:r>
        </a:p>
      </dsp:txBody>
      <dsp:txXfrm>
        <a:off x="8793914" y="245640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61D2B-0D61-4716-BC73-499B25121A94}">
      <dsp:nvSpPr>
        <dsp:cNvPr id="0" name=""/>
        <dsp:cNvSpPr/>
      </dsp:nvSpPr>
      <dsp:spPr>
        <a:xfrm>
          <a:off x="1061437" y="465753"/>
          <a:ext cx="1141382" cy="114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1DB23-216A-4960-8A64-8B8A28CD57F8}">
      <dsp:nvSpPr>
        <dsp:cNvPr id="0" name=""/>
        <dsp:cNvSpPr/>
      </dsp:nvSpPr>
      <dsp:spPr>
        <a:xfrm>
          <a:off x="1582" y="1747372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b="1" kern="1200"/>
            <a:t>Key Metrics to Track:</a:t>
          </a:r>
          <a:endParaRPr lang="en-US" sz="2700" kern="1200"/>
        </a:p>
      </dsp:txBody>
      <dsp:txXfrm>
        <a:off x="1582" y="1747372"/>
        <a:ext cx="3261093" cy="489164"/>
      </dsp:txXfrm>
    </dsp:sp>
    <dsp:sp modelId="{083FC9A1-5AB8-4BFE-B3A2-698C6A5F6722}">
      <dsp:nvSpPr>
        <dsp:cNvPr id="0" name=""/>
        <dsp:cNvSpPr/>
      </dsp:nvSpPr>
      <dsp:spPr>
        <a:xfrm>
          <a:off x="15507" y="2375378"/>
          <a:ext cx="3261093" cy="1425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Bounce Rate:</a:t>
          </a:r>
          <a:r>
            <a:rPr lang="en-US" sz="1700" kern="1200"/>
            <a:t> Percentage of visitors who leave immediately.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Conversion Rate:</a:t>
          </a:r>
          <a:r>
            <a:rPr lang="en-US" sz="1700" kern="1200"/>
            <a:t> How many users complete the desired action.</a:t>
          </a:r>
        </a:p>
      </dsp:txBody>
      <dsp:txXfrm>
        <a:off x="15507" y="2375378"/>
        <a:ext cx="3261093" cy="1425289"/>
      </dsp:txXfrm>
    </dsp:sp>
    <dsp:sp modelId="{90E13C4E-1FFB-460E-8344-7C8FDBFD5585}">
      <dsp:nvSpPr>
        <dsp:cNvPr id="0" name=""/>
        <dsp:cNvSpPr/>
      </dsp:nvSpPr>
      <dsp:spPr>
        <a:xfrm>
          <a:off x="4893223" y="465753"/>
          <a:ext cx="1141382" cy="114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E005D-F110-47EB-8D12-DD21ECD95B53}">
      <dsp:nvSpPr>
        <dsp:cNvPr id="0" name=""/>
        <dsp:cNvSpPr/>
      </dsp:nvSpPr>
      <dsp:spPr>
        <a:xfrm>
          <a:off x="3833367" y="1747372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b="1" kern="1200"/>
            <a:t>Methods:</a:t>
          </a:r>
          <a:endParaRPr lang="en-US" sz="2700" kern="1200"/>
        </a:p>
      </dsp:txBody>
      <dsp:txXfrm>
        <a:off x="3833367" y="1747372"/>
        <a:ext cx="3261093" cy="489164"/>
      </dsp:txXfrm>
    </dsp:sp>
    <dsp:sp modelId="{9FFA67C6-9E1E-4DD6-A123-6BCD49AF05C7}">
      <dsp:nvSpPr>
        <dsp:cNvPr id="0" name=""/>
        <dsp:cNvSpPr/>
      </dsp:nvSpPr>
      <dsp:spPr>
        <a:xfrm>
          <a:off x="3821399" y="2374865"/>
          <a:ext cx="3261093" cy="1425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A/B Testing:</a:t>
          </a:r>
          <a:r>
            <a:rPr lang="en-US" sz="1700" kern="1200"/>
            <a:t> Comparing two design versions to determine effectiveness.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Usability Testing:</a:t>
          </a:r>
          <a:r>
            <a:rPr lang="en-US" sz="1700" kern="1200"/>
            <a:t> Gathering user feedback post-launch.</a:t>
          </a:r>
        </a:p>
      </dsp:txBody>
      <dsp:txXfrm>
        <a:off x="3821399" y="2374865"/>
        <a:ext cx="3261093" cy="1425289"/>
      </dsp:txXfrm>
    </dsp:sp>
    <dsp:sp modelId="{AE0D75B1-89B5-40D6-8DF6-F6A3BBCBFF09}">
      <dsp:nvSpPr>
        <dsp:cNvPr id="0" name=""/>
        <dsp:cNvSpPr/>
      </dsp:nvSpPr>
      <dsp:spPr>
        <a:xfrm>
          <a:off x="8725008" y="465753"/>
          <a:ext cx="1141382" cy="114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B6DF4-DD86-4352-98FC-C93713182C7D}">
      <dsp:nvSpPr>
        <dsp:cNvPr id="0" name=""/>
        <dsp:cNvSpPr/>
      </dsp:nvSpPr>
      <dsp:spPr>
        <a:xfrm>
          <a:off x="7665152" y="1747372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b="1" kern="1200"/>
            <a:t>Audience Question:</a:t>
          </a:r>
          <a:endParaRPr lang="en-US" sz="2700" kern="1200"/>
        </a:p>
      </dsp:txBody>
      <dsp:txXfrm>
        <a:off x="7665152" y="1747372"/>
        <a:ext cx="3261093" cy="489164"/>
      </dsp:txXfrm>
    </dsp:sp>
    <dsp:sp modelId="{524BE39F-4BA1-4A38-B497-81DE4D8634B0}">
      <dsp:nvSpPr>
        <dsp:cNvPr id="0" name=""/>
        <dsp:cNvSpPr/>
      </dsp:nvSpPr>
      <dsp:spPr>
        <a:xfrm>
          <a:off x="7665152" y="2301762"/>
          <a:ext cx="3261093" cy="1425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83616-A65A-1344-81FA-63AF7BD623DD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45A87-D396-474E-8EFF-AE183C5D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Real-World Example:</a:t>
            </a:r>
            <a:r>
              <a:rPr lang="en-US" sz="1200"/>
              <a:t> News websites like </a:t>
            </a:r>
            <a:r>
              <a:rPr lang="en-US" sz="1200" b="1"/>
              <a:t>BBC</a:t>
            </a:r>
            <a:r>
              <a:rPr lang="en-US" sz="1200"/>
              <a:t> and </a:t>
            </a:r>
            <a:r>
              <a:rPr lang="en-US" sz="1200" b="1"/>
              <a:t>CNN</a:t>
            </a:r>
            <a:r>
              <a:rPr lang="en-US" sz="1200"/>
              <a:t> use size and contrast to highlight breaking news.</a:t>
            </a:r>
          </a:p>
          <a:p>
            <a:r>
              <a:rPr lang="en-US" sz="1200" b="1"/>
              <a:t>Audience Question:</a:t>
            </a:r>
            <a:r>
              <a:rPr lang="en-US" sz="1200"/>
              <a:t> Have you ever struggled to find key information on a website? Why?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45A87-D396-474E-8EFF-AE183C5DA0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92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Real-World Example:</a:t>
            </a:r>
            <a:r>
              <a:rPr lang="en-US" sz="1200"/>
              <a:t> Apple’s minimalist design approach.</a:t>
            </a:r>
          </a:p>
          <a:p>
            <a:r>
              <a:rPr lang="en-US" sz="1200" b="1"/>
              <a:t>Audience Question:</a:t>
            </a:r>
            <a:r>
              <a:rPr lang="en-US" sz="1200"/>
              <a:t> Have you seen a website where the design felt overwhelming? What made it difficult to navigate?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45A87-D396-474E-8EFF-AE183C5DA0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12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Final Audience Question:</a:t>
            </a:r>
            <a:r>
              <a:rPr lang="en-US" sz="1200"/>
              <a:t> What’s one change you’d make to a website you use frequently to improve its user experience?</a:t>
            </a:r>
          </a:p>
          <a:p>
            <a:r>
              <a:rPr lang="en-US" sz="1200" b="1"/>
              <a:t>Call to Action:</a:t>
            </a:r>
            <a:r>
              <a:rPr lang="en-US" sz="1200"/>
              <a:t> Apply these principles to your next web project and test for effectiveness!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45A87-D396-474E-8EFF-AE183C5DA0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2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Real-World Example:</a:t>
            </a:r>
            <a:r>
              <a:rPr lang="en-US" sz="1200"/>
              <a:t> E-commerce websites like </a:t>
            </a:r>
            <a:r>
              <a:rPr lang="en-US" sz="1200" b="1"/>
              <a:t>Amazon</a:t>
            </a:r>
            <a:r>
              <a:rPr lang="en-US" sz="1200"/>
              <a:t> use bullet points for product descriptions instead of dense paragraphs.</a:t>
            </a:r>
          </a:p>
          <a:p>
            <a:r>
              <a:rPr lang="en-US" sz="1200" b="1"/>
              <a:t>Audience Question:</a:t>
            </a:r>
            <a:r>
              <a:rPr lang="en-US" sz="1200"/>
              <a:t> Do you prefer reading long paragraphs or scanning bullet points?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45A87-D396-474E-8EFF-AE183C5DA0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5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Audience Question:</a:t>
            </a:r>
            <a:r>
              <a:rPr lang="en-US" sz="1200"/>
              <a:t> Can you think of a website with an excellent user experience? What made it effective?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45A87-D396-474E-8EFF-AE183C5DA0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Real-World Example:</a:t>
            </a:r>
            <a:r>
              <a:rPr lang="en-US" sz="1200"/>
              <a:t> </a:t>
            </a:r>
            <a:r>
              <a:rPr lang="en-US" sz="1200" b="1"/>
              <a:t>Spotify vs. Apple Music</a:t>
            </a:r>
            <a:r>
              <a:rPr lang="en-US" sz="1200"/>
              <a:t> – Both platforms analyze user experience and improve interfaces based on competition.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Audience Question:</a:t>
            </a:r>
            <a:r>
              <a:rPr lang="en-US" sz="1200"/>
              <a:t> Have you ever switched from one website or app to another due to a better user experience? Why?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45A87-D396-474E-8EFF-AE183C5DA0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0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Real-World Example:</a:t>
            </a:r>
            <a:r>
              <a:rPr lang="en-US" sz="1200"/>
              <a:t> Airbnb continuously tests new features via A/B testing and usability feedback.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Audience Question:</a:t>
            </a:r>
            <a:r>
              <a:rPr lang="en-US" sz="1200"/>
              <a:t> If you could improve one feature on your favorite website, what would it be?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45A87-D396-474E-8EFF-AE183C5DA0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45A87-D396-474E-8EFF-AE183C5DA0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3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Real-World Example:</a:t>
            </a:r>
            <a:r>
              <a:rPr lang="en-US" sz="1200"/>
              <a:t> </a:t>
            </a:r>
            <a:r>
              <a:rPr lang="en-US" sz="1200" b="1" err="1"/>
              <a:t>Unsplash</a:t>
            </a:r>
            <a:r>
              <a:rPr lang="en-US" sz="1200"/>
              <a:t> and </a:t>
            </a:r>
            <a:r>
              <a:rPr lang="en-US" sz="1200" b="1" err="1"/>
              <a:t>Pexels</a:t>
            </a:r>
            <a:r>
              <a:rPr lang="en-US" sz="1200"/>
              <a:t> provide high-quality, royalty-free images.</a:t>
            </a:r>
          </a:p>
          <a:p>
            <a:r>
              <a:rPr lang="en-US" sz="1200" b="1"/>
              <a:t>Audience Question:</a:t>
            </a:r>
            <a:r>
              <a:rPr lang="en-US" sz="1200"/>
              <a:t> Have you ever been frustrated by slow-loading images on a website?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45A87-D396-474E-8EFF-AE183C5DA0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6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Real-World Example:</a:t>
            </a:r>
            <a:r>
              <a:rPr lang="en-US" sz="1200"/>
              <a:t> </a:t>
            </a:r>
            <a:r>
              <a:rPr lang="en-US" sz="1200" b="1" err="1"/>
              <a:t>Unsplash</a:t>
            </a:r>
            <a:r>
              <a:rPr lang="en-US" sz="1200"/>
              <a:t> and </a:t>
            </a:r>
            <a:r>
              <a:rPr lang="en-US" sz="1200" b="1" err="1"/>
              <a:t>Pexels</a:t>
            </a:r>
            <a:r>
              <a:rPr lang="en-US" sz="1200"/>
              <a:t> provide high-quality, royalty-free images.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45A87-D396-474E-8EFF-AE183C5DA0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3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Real-World Example:</a:t>
            </a:r>
            <a:r>
              <a:rPr lang="en-US" sz="1200"/>
              <a:t> Apple’s minimalist design approach.</a:t>
            </a:r>
          </a:p>
          <a:p>
            <a:r>
              <a:rPr lang="en-US" sz="1200" b="1"/>
              <a:t>Audience Question:</a:t>
            </a:r>
            <a:r>
              <a:rPr lang="en-US" sz="1200"/>
              <a:t> Have you seen a website where the design felt overwhelming? What made it difficult to navigate?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45A87-D396-474E-8EFF-AE183C5DA0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347A-FEF0-C7BD-25F7-7F505214A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AE463-5836-0CB5-B204-035CC9CB6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8100C-2FB1-1C06-86F4-ED01C720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A96-1348-5045-A962-28E2E0983FFC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FB9CA-98BD-8772-DA97-686DE377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CF001-D452-7527-615E-A4BB6FBB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B0F8-0B29-D34B-968F-68BBA6C4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CFD7-7932-C6C3-7C08-81585D89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49891-5FC4-E5C4-CA4E-76E8BE134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5F5A6-CD29-7DCF-716D-64D0B510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A96-1348-5045-A962-28E2E0983FFC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28668-92A5-4A97-600A-35656DA0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BADA7-081B-3DF7-50DE-FE921077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B0F8-0B29-D34B-968F-68BBA6C4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5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7EE84E-B32B-A620-624C-23D498502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505ED-5816-FC0E-76B3-7070BF743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90D6-A076-93CF-2513-90D9C918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A96-1348-5045-A962-28E2E0983FFC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F42C8-9BAD-677A-E4AF-5383331E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42390-F8CC-064A-FF55-DE9E7C74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B0F8-0B29-D34B-968F-68BBA6C4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9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2EDB-565F-3525-D008-6C1CA751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069E7-3A31-318F-FD5E-4D1B89200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8DA10-0789-3C77-F271-D75EE501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A96-1348-5045-A962-28E2E0983FFC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04C2-AAC1-8E9F-796E-4C418A10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3BF06-A6E6-0F7D-2EA0-53E397C0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B0F8-0B29-D34B-968F-68BBA6C4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129A-EA06-BC98-1C72-AA8164E6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6EDC0-064E-FFC4-9828-24024B054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AECD4-1B9D-E2D8-A8D1-702D5727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A96-1348-5045-A962-28E2E0983FFC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17932-C9D4-9BBD-330F-8BBF49E0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23409-EFD2-B0D6-8015-0C9128DA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B0F8-0B29-D34B-968F-68BBA6C4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6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8A57C-A87A-86AF-E84E-33EFD593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8402D-477D-4F3E-3356-A01AF8D6B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D7705-59AE-F146-887C-A2ACD9586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E0884-8E94-0A5B-921F-E39D9FF7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A96-1348-5045-A962-28E2E0983FFC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E79B4-41DB-5C3A-3A10-D06BE63F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A013B-3EE2-C75F-DEA0-FBA57632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B0F8-0B29-D34B-968F-68BBA6C4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6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E361-2327-7C97-B287-FF734E54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3C233-B41D-9F04-F113-84201DE1F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C5293-1D2B-837A-7816-7858C7B7F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17A45-7CB2-C861-30E9-80FCD30B1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C894E-C632-9D19-3A21-79B8815B4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4986F-9857-D18A-6876-33914B0E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A96-1348-5045-A962-28E2E0983FFC}" type="datetimeFigureOut">
              <a:rPr lang="en-US" smtClean="0"/>
              <a:t>2/27/25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A4B94-CFD4-A92B-A084-A0F1D407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713FA-B9FF-F747-BBB5-9E9047E5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B0F8-0B29-D34B-968F-68BBA6C4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2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F16F-F8A0-D0B0-7123-66279BC1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3E1B1-8188-DE41-D12B-36E25B33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A96-1348-5045-A962-28E2E0983FFC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3EE9E-684E-16C7-2367-71BD429A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4DA8C-AB7C-C720-A2E1-711CA9F9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B0F8-0B29-D34B-968F-68BBA6C4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6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A44F5-663D-78C9-02DC-E6D972BF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A96-1348-5045-A962-28E2E0983FFC}" type="datetimeFigureOut">
              <a:rPr lang="en-US" smtClean="0"/>
              <a:t>2/27/25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9D088-45EF-A039-AD3F-54D1319F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887E3-91E0-4C42-F7CF-37F8ED12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B0F8-0B29-D34B-968F-68BBA6C4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7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AD89-3858-11E6-5BE2-59FEA3FA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A37A4-ED7E-7C63-6971-DD0C197DB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24A4F-F5F0-C524-8BB4-F3378E9CB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E2282-95DC-F703-7F6C-672F7D27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A96-1348-5045-A962-28E2E0983FFC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DEE86-EF90-441F-152E-41DB1E5A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3241E-E9D2-6445-24B0-D098128D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B0F8-0B29-D34B-968F-68BBA6C4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CE8C-8D91-C8B9-BAC2-E7C33E81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30B36-4EDA-DB77-4871-843F917A7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3D502-A12D-266E-6FBA-E59F3D038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EBA09-5AEF-514C-1F3A-80D98A28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A96-1348-5045-A962-28E2E0983FFC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67A0B-0FAA-0682-077F-1A488923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CDDEE-48B5-6E4B-6E63-EBF840DD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B0F8-0B29-D34B-968F-68BBA6C4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4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D29B9D-9150-4E2F-C9DB-ADC5677D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A8A3B-057E-3320-7A5C-E521BC30A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5178C-2EF8-D7B1-0F84-49DFFA56E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AC6A96-1348-5045-A962-28E2E0983FFC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A48AF-07EC-9326-9525-107CF5906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285BF-F47F-647F-C30D-7D257BF07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EBB0F8-0B29-D34B-968F-68BBA6C4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A363B-5AF0-B25D-F418-72EC43FE1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chemeClr val="bg1"/>
                </a:solidFill>
              </a:rPr>
              <a:t>Effective Web Design: Layout, Content, and User Experience</a:t>
            </a:r>
            <a:br>
              <a:rPr lang="en-US" sz="4800" b="1"/>
            </a:br>
            <a:br>
              <a:rPr lang="en-US" sz="4800" b="0" i="0">
                <a:solidFill>
                  <a:srgbClr val="FFFFFF"/>
                </a:solidFill>
                <a:effectLst/>
                <a:latin typeface="system-ui"/>
              </a:rPr>
            </a:br>
            <a:r>
              <a:rPr lang="en-US" sz="4800" b="0" i="0">
                <a:solidFill>
                  <a:srgbClr val="FFFFFF"/>
                </a:solidFill>
                <a:effectLst/>
                <a:latin typeface="system-ui"/>
              </a:rPr>
              <a:t>Hello Web Design</a:t>
            </a:r>
            <a:r>
              <a:rPr lang="en-US" sz="4800">
                <a:solidFill>
                  <a:srgbClr val="FFFFFF"/>
                </a:solidFill>
                <a:latin typeface="system-ui"/>
              </a:rPr>
              <a:t> by Tracy Osborn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A8CBB-EF63-6CF6-208E-56104D126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Aidan, JoJo, Ben</a:t>
            </a:r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7D62BBE5-A524-2C2B-D794-44DD0754EB8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47" y="54539"/>
            <a:ext cx="590113" cy="590113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3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61CE6-232C-E9E3-E029-978BC6E7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User Research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14972-F663-C38C-53F1-CD57403C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b="1" dirty="0"/>
          </a:p>
          <a:p>
            <a:r>
              <a:rPr lang="en-US" sz="2000" b="1" dirty="0"/>
              <a:t>Primary Questions:</a:t>
            </a:r>
          </a:p>
          <a:p>
            <a:pPr lvl="1"/>
            <a:r>
              <a:rPr lang="en-US" sz="1600" dirty="0"/>
              <a:t>Who is your ideal user?</a:t>
            </a:r>
            <a:endParaRPr lang="en-US" sz="1600"/>
          </a:p>
          <a:p>
            <a:pPr lvl="1"/>
            <a:r>
              <a:rPr lang="en-US" sz="1600" dirty="0"/>
              <a:t>What is their personal goal?</a:t>
            </a:r>
            <a:endParaRPr lang="en-US" sz="1600"/>
          </a:p>
          <a:p>
            <a:pPr lvl="1"/>
            <a:r>
              <a:rPr lang="en-US" sz="1600" dirty="0"/>
              <a:t>What are your business goals?</a:t>
            </a:r>
            <a:endParaRPr lang="en-US" sz="1600"/>
          </a:p>
          <a:p>
            <a:r>
              <a:rPr lang="en-US" sz="2000" b="1" dirty="0"/>
              <a:t>Techniques:</a:t>
            </a:r>
            <a:endParaRPr lang="en-US" sz="2000" dirty="0"/>
          </a:p>
          <a:p>
            <a:pPr lvl="1"/>
            <a:r>
              <a:rPr lang="en-US" sz="1600" dirty="0"/>
              <a:t>Surveys and Interviews: </a:t>
            </a:r>
            <a:endParaRPr lang="en-US" sz="1600"/>
          </a:p>
          <a:p>
            <a:pPr lvl="2"/>
            <a:r>
              <a:rPr lang="en-US" sz="1400"/>
              <a:t>Don't design for people you don't understand</a:t>
            </a:r>
          </a:p>
          <a:p>
            <a:pPr lvl="2"/>
            <a:r>
              <a:rPr lang="en-US" sz="1400"/>
              <a:t>Gather direct user feedback – what you both want</a:t>
            </a:r>
            <a:endParaRPr lang="en-US" sz="2400"/>
          </a:p>
          <a:p>
            <a:pPr lvl="1"/>
            <a:r>
              <a:rPr lang="en-US" sz="1600" dirty="0"/>
              <a:t>Wireframes &amp; Prototypes: </a:t>
            </a:r>
            <a:endParaRPr lang="en-US" sz="1600"/>
          </a:p>
          <a:p>
            <a:pPr lvl="2"/>
            <a:r>
              <a:rPr lang="en-US" sz="1400">
                <a:ea typeface="+mn-lt"/>
                <a:cs typeface="+mn-lt"/>
              </a:rPr>
              <a:t>Fast, low-fidelity mock-ups of your design for early testing</a:t>
            </a:r>
            <a:endParaRPr lang="en-US" sz="1400"/>
          </a:p>
          <a:p>
            <a:pPr lvl="2"/>
            <a:r>
              <a:rPr lang="en-US" sz="1400">
                <a:ea typeface="+mn-lt"/>
                <a:cs typeface="+mn-lt"/>
              </a:rPr>
              <a:t>Feedback on layouts and interactions</a:t>
            </a:r>
            <a:endParaRPr lang="en-US" sz="1400"/>
          </a:p>
          <a:p>
            <a:pPr lvl="2"/>
            <a:r>
              <a:rPr lang="en-US" sz="1400"/>
              <a:t>Figma and client meetings</a:t>
            </a:r>
          </a:p>
          <a:p>
            <a:r>
              <a:rPr lang="en-US" sz="2000" b="1" dirty="0">
                <a:ea typeface="+mn-lt"/>
                <a:cs typeface="+mn-lt"/>
              </a:rPr>
              <a:t>Audience Question:</a:t>
            </a:r>
            <a:r>
              <a:rPr lang="en-US" sz="2000" dirty="0">
                <a:ea typeface="+mn-lt"/>
                <a:cs typeface="+mn-lt"/>
              </a:rPr>
              <a:t> If you could improve one feature on your favorite website, what would it be?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84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B04E5-193E-667B-B511-8D9506FF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800">
                <a:effectLst/>
                <a:latin typeface="Helvetica Neue" panose="02000503000000020004" pitchFamily="2" charset="0"/>
              </a:rPr>
              <a:t>Real-World Example</a:t>
            </a:r>
            <a:endParaRPr lang="en-US" sz="480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ACF8-3E03-DEB4-7312-3F84D20D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2200">
                <a:effectLst/>
                <a:latin typeface="Helvetica Neue" panose="02000503000000020004" pitchFamily="2" charset="0"/>
              </a:rPr>
              <a:t>Airbnb continuously tests new features via A/B testing and usability feedback.</a:t>
            </a:r>
          </a:p>
          <a:p>
            <a:endParaRPr lang="en-US" sz="2200"/>
          </a:p>
        </p:txBody>
      </p:sp>
      <p:pic>
        <p:nvPicPr>
          <p:cNvPr id="7" name="Picture 6" descr="A screenshot of a search engine&#10;&#10;Description automatically generated">
            <a:extLst>
              <a:ext uri="{FF2B5EF4-FFF2-40B4-BE49-F238E27FC236}">
                <a16:creationId xmlns:a16="http://schemas.microsoft.com/office/drawing/2014/main" id="{9A868472-87EC-EE83-FCDA-E9D9DA422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3" y="2290936"/>
            <a:ext cx="8469202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5B171-A40D-3D83-9BFD-5B3579E0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Post-Launch Testing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4B743C66-7FFD-AC74-CC07-94A005C6A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47167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70DA9C-EA51-F798-F162-C9CC8E3B15AB}"/>
              </a:ext>
            </a:extLst>
          </p:cNvPr>
          <p:cNvSpPr txBox="1"/>
          <p:nvPr/>
        </p:nvSpPr>
        <p:spPr>
          <a:xfrm>
            <a:off x="8490857" y="4332968"/>
            <a:ext cx="28829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/>
              <a:t>Have you ever left a website immediately because of poor usability? Why?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86F61-3F4B-BE24-9EF9-45486CC8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000">
                <a:latin typeface="Helvetica Neue"/>
              </a:rPr>
              <a:t>Shortcuts</a:t>
            </a:r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4D8C5-B7BE-DAE3-EFAE-00810EC2E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3810436" cy="3410712"/>
          </a:xfrm>
        </p:spPr>
        <p:txBody>
          <a:bodyPr anchor="t">
            <a:normAutofit/>
          </a:bodyPr>
          <a:lstStyle/>
          <a:p>
            <a:r>
              <a:rPr lang="en-US" sz="2000">
                <a:latin typeface="Aptos"/>
              </a:rPr>
              <a:t>Make desired actions easy to find and use</a:t>
            </a:r>
            <a:endParaRPr lang="en-US"/>
          </a:p>
          <a:p>
            <a:pPr lvl="1"/>
            <a:r>
              <a:rPr lang="en-US" sz="1700">
                <a:latin typeface="Aptos"/>
              </a:rPr>
              <a:t>Submit buttons</a:t>
            </a:r>
          </a:p>
          <a:p>
            <a:r>
              <a:rPr lang="en-US" sz="2000">
                <a:latin typeface="Aptos"/>
              </a:rPr>
              <a:t>Website Size</a:t>
            </a:r>
          </a:p>
          <a:p>
            <a:pPr lvl="1"/>
            <a:r>
              <a:rPr lang="en-US" sz="1700">
                <a:latin typeface="Aptos"/>
              </a:rPr>
              <a:t>Slow downloading deters users</a:t>
            </a:r>
          </a:p>
          <a:p>
            <a:r>
              <a:rPr lang="en-US" sz="2000">
                <a:latin typeface="Aptos"/>
              </a:rPr>
              <a:t>Run Usability Tests</a:t>
            </a:r>
          </a:p>
          <a:p>
            <a:r>
              <a:rPr lang="en-US" sz="2000">
                <a:latin typeface="Aptos"/>
              </a:rPr>
              <a:t>Include Analytics</a:t>
            </a:r>
          </a:p>
          <a:p>
            <a:pPr lvl="1"/>
            <a:r>
              <a:rPr lang="en-US" sz="1600">
                <a:effectLst/>
                <a:latin typeface="Helvetica Neue"/>
              </a:rPr>
              <a:t>Google runs A/B tests on search algorithms and user interfaces frequently.</a:t>
            </a:r>
            <a:endParaRPr lang="en-US" sz="1600">
              <a:latin typeface="Helvetica Neue"/>
            </a:endParaRPr>
          </a:p>
          <a:p>
            <a:endParaRPr lang="en-US" sz="220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269F7C1-2D0A-2B33-0AF7-A46CE5674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54329"/>
            <a:ext cx="6903720" cy="434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4629B-23BA-CC62-797E-31AFEFFD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Optimizing Images &amp; Icons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7E2B7-D5A9-2157-6BDE-1007D56F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endParaRPr lang="en-US" sz="2000" b="1"/>
          </a:p>
          <a:p>
            <a:r>
              <a:rPr lang="en-US" sz="2000" b="1"/>
              <a:t>Don't Take Any Image You Find!</a:t>
            </a:r>
          </a:p>
          <a:p>
            <a:r>
              <a:rPr lang="en-US" sz="2000" b="1"/>
              <a:t>Types of Image Licenses:</a:t>
            </a:r>
            <a:endParaRPr lang="en-US" sz="2000"/>
          </a:p>
          <a:p>
            <a:pPr lvl="1"/>
            <a:r>
              <a:rPr lang="en-US"/>
              <a:t>Rights-Managed</a:t>
            </a:r>
          </a:p>
          <a:p>
            <a:pPr lvl="2"/>
            <a:r>
              <a:rPr lang="en-US"/>
              <a:t>Additional terms for allowed uses</a:t>
            </a:r>
          </a:p>
          <a:p>
            <a:pPr lvl="1"/>
            <a:r>
              <a:rPr lang="en-US"/>
              <a:t>Royalty-Free </a:t>
            </a:r>
          </a:p>
          <a:p>
            <a:pPr lvl="2"/>
            <a:r>
              <a:rPr lang="en-US" sz="1600"/>
              <a:t>Correspond to the terms</a:t>
            </a:r>
          </a:p>
          <a:p>
            <a:pPr lvl="2"/>
            <a:r>
              <a:rPr lang="en-US" sz="1600"/>
              <a:t>Not-for-profit</a:t>
            </a:r>
          </a:p>
          <a:p>
            <a:pPr lvl="1"/>
            <a:r>
              <a:rPr lang="en-US"/>
              <a:t>Creative Commons</a:t>
            </a:r>
          </a:p>
          <a:p>
            <a:pPr lvl="2"/>
            <a:r>
              <a:rPr lang="en-US" sz="1600"/>
              <a:t>Creators denote use terms (non-commercial, attribution, no alterations, etc.)</a:t>
            </a:r>
          </a:p>
          <a:p>
            <a:pPr lvl="1"/>
            <a:r>
              <a:rPr lang="en-US"/>
              <a:t>Don't use if there are no use specifications!</a:t>
            </a:r>
          </a:p>
          <a:p>
            <a:r>
              <a:rPr lang="en-US" sz="2000" b="1"/>
              <a:t>Best Practices:</a:t>
            </a:r>
            <a:endParaRPr lang="en-US" sz="2000"/>
          </a:p>
          <a:p>
            <a:pPr lvl="1"/>
            <a:r>
              <a:rPr lang="en-US" sz="1800"/>
              <a:t>Avoid bloated file sizes for faster loading times.</a:t>
            </a:r>
          </a:p>
          <a:p>
            <a:pPr lvl="1"/>
            <a:r>
              <a:rPr lang="en-US" sz="1800"/>
              <a:t>Use retina and non-retina images to optimize for different screens.</a:t>
            </a:r>
          </a:p>
          <a:p>
            <a:pPr lvl="1"/>
            <a:r>
              <a:rPr lang="en-US" sz="1800"/>
              <a:t>Images and Icons are not required – Screenshots</a:t>
            </a:r>
          </a:p>
          <a:p>
            <a:pPr lvl="1"/>
            <a:r>
              <a:rPr lang="en-US" sz="1800"/>
              <a:t>Faces are powerful</a:t>
            </a:r>
          </a:p>
          <a:p>
            <a:pPr lvl="1"/>
            <a:r>
              <a:rPr lang="en-US" sz="1800"/>
              <a:t>Icons – supporting characters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584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E310A-26BC-DB43-CFD9-8B44A632A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Real-World Example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BF0AA-2E74-4FBA-ADAE-B33F20B9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b="1" err="1"/>
              <a:t>Unsplash</a:t>
            </a:r>
            <a:r>
              <a:rPr lang="en-US" sz="2200"/>
              <a:t> and </a:t>
            </a:r>
            <a:r>
              <a:rPr lang="en-US" sz="2200" b="1" err="1"/>
              <a:t>Pexels</a:t>
            </a:r>
            <a:r>
              <a:rPr lang="en-US" sz="2200"/>
              <a:t> provide high-quality, royalty-free images.</a:t>
            </a:r>
          </a:p>
          <a:p>
            <a:r>
              <a:rPr lang="en-US" sz="2200"/>
              <a:t>There are many more online resources (Creative Commons) for images, icons, etc. </a:t>
            </a:r>
          </a:p>
          <a:p>
            <a:endParaRPr lang="en-US" sz="2200"/>
          </a:p>
        </p:txBody>
      </p:sp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FE41D9D9-EB6F-1519-9466-78ED274AE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124883"/>
            <a:ext cx="6903720" cy="46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2C50A-5F37-303E-5B89-A60D1227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Additional 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98CC3-B5DD-F62B-E960-BD33DE07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973393"/>
            <a:ext cx="6555347" cy="3786379"/>
          </a:xfrm>
        </p:spPr>
        <p:txBody>
          <a:bodyPr anchor="ctr">
            <a:normAutofit/>
          </a:bodyPr>
          <a:lstStyle/>
          <a:p>
            <a:r>
              <a:rPr lang="en-US" sz="2000" b="1"/>
              <a:t>Best Practices:</a:t>
            </a:r>
            <a:endParaRPr lang="en-US" sz="2000"/>
          </a:p>
          <a:p>
            <a:pPr lvl="1"/>
            <a:r>
              <a:rPr lang="en-US" sz="2000" b="1"/>
              <a:t>Start Simple:</a:t>
            </a:r>
            <a:r>
              <a:rPr lang="en-US" sz="2000"/>
              <a:t> Avoid overcomplicating interfaces.</a:t>
            </a:r>
          </a:p>
          <a:p>
            <a:pPr lvl="1"/>
            <a:r>
              <a:rPr lang="en-US" sz="2000" b="1"/>
              <a:t>Rule of Thirds:</a:t>
            </a:r>
            <a:r>
              <a:rPr lang="en-US" sz="2000"/>
              <a:t> A principle used in photography and design for balanced composition.</a:t>
            </a:r>
          </a:p>
        </p:txBody>
      </p:sp>
    </p:spTree>
    <p:extLst>
      <p:ext uri="{BB962C8B-B14F-4D97-AF65-F5344CB8AC3E}">
        <p14:creationId xmlns:p14="http://schemas.microsoft.com/office/powerpoint/2010/main" val="35266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866E5-6206-567F-773E-60331661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Real-World Example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1BEF-8D48-800F-6B28-4553A556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err="1"/>
              <a:t>Appcanary’s</a:t>
            </a:r>
            <a:r>
              <a:rPr lang="en-US" sz="2200"/>
              <a:t> simple website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990C0C4-C65F-8533-0A93-12963313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28" y="1381141"/>
            <a:ext cx="7599221" cy="42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2C50A-5F37-303E-5B89-A60D1227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Additional 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98CC3-B5DD-F62B-E960-BD33DE07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b="1"/>
          </a:p>
          <a:p>
            <a:r>
              <a:rPr lang="en-US" sz="2000" b="1"/>
              <a:t>Best Practices:</a:t>
            </a:r>
            <a:endParaRPr lang="en-US" sz="2000"/>
          </a:p>
          <a:p>
            <a:pPr lvl="1"/>
            <a:r>
              <a:rPr lang="en-US" sz="2000" b="1"/>
              <a:t>Start Simple:</a:t>
            </a:r>
            <a:r>
              <a:rPr lang="en-US" sz="2000"/>
              <a:t> Avoid overcomplicating interfaces.</a:t>
            </a:r>
          </a:p>
          <a:p>
            <a:pPr lvl="1"/>
            <a:r>
              <a:rPr lang="en-US" sz="2000" b="1"/>
              <a:t>Rule of Thirds:</a:t>
            </a:r>
            <a:r>
              <a:rPr lang="en-US" sz="2000"/>
              <a:t> A principle used in photography and design for balanced composition.</a:t>
            </a:r>
          </a:p>
          <a:p>
            <a:pPr lvl="1"/>
            <a:r>
              <a:rPr lang="en-US" sz="2000" b="1"/>
              <a:t>Avoid Pure Black:</a:t>
            </a:r>
            <a:r>
              <a:rPr lang="en-US" sz="2000"/>
              <a:t> Use off-black tones for a more natural look.</a:t>
            </a:r>
          </a:p>
          <a:p>
            <a:pPr lvl="1"/>
            <a:r>
              <a:rPr lang="en-US" sz="2000" b="1"/>
              <a:t>Lighting from Above:</a:t>
            </a:r>
            <a:r>
              <a:rPr lang="en-US" sz="2000"/>
              <a:t> Mimics natural light sources.</a:t>
            </a:r>
          </a:p>
          <a:p>
            <a:pPr lvl="1"/>
            <a:r>
              <a:rPr lang="en-US" sz="2000" b="1"/>
              <a:t>Use Contrast Wisely:</a:t>
            </a:r>
            <a:r>
              <a:rPr lang="en-US" sz="2000"/>
              <a:t> Highlights important elements.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189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866E5-6206-567F-773E-60331661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Real-World Example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1BEF-8D48-800F-6B28-4553A556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b="1"/>
              <a:t>Example of Lighting: </a:t>
            </a:r>
            <a:r>
              <a:rPr lang="en-US" sz="2200"/>
              <a:t>Sign up button</a:t>
            </a:r>
          </a:p>
          <a:p>
            <a:r>
              <a:rPr lang="en-US" sz="2200" b="1" i="0">
                <a:effectLst/>
              </a:rPr>
              <a:t>Example of Contrast: </a:t>
            </a:r>
            <a:r>
              <a:rPr lang="en-US" sz="2200" b="0" i="0">
                <a:effectLst/>
              </a:rPr>
              <a:t>The form’s help is lighter compared to the main text</a:t>
            </a:r>
            <a:endParaRPr lang="en-US" sz="220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7A128F85-70B7-6065-A54E-B3FE9C7F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1290423"/>
            <a:ext cx="35941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3120D87B-8091-294A-26B7-37705227A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3925784"/>
            <a:ext cx="35814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">
            <a:extLst>
              <a:ext uri="{FF2B5EF4-FFF2-40B4-BE49-F238E27FC236}">
                <a16:creationId xmlns:a16="http://schemas.microsoft.com/office/drawing/2014/main" id="{8AFC1C5F-ADBE-597E-B644-2CD32800E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6" y="1952458"/>
            <a:ext cx="6987583" cy="30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405FD-91EE-A927-CDB1-E95A6BE2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Table of Contents (Section 2.5 – 2.9)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88F4A2-1AAF-24F0-6F4A-8334FBBA5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45077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amera 7">
            <a:extLst>
              <a:ext uri="{FF2B5EF4-FFF2-40B4-BE49-F238E27FC236}">
                <a16:creationId xmlns:a16="http://schemas.microsoft.com/office/drawing/2014/main" id="{CFEE3846-D493-8681-2B26-F3164CF4B95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59" y="68827"/>
            <a:ext cx="590113" cy="590113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9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B8E81-C5D3-B977-C571-7026A5DF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47D98-4B99-CC68-2B1F-D16A7A87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/>
              <a:t>Good</a:t>
            </a:r>
            <a:r>
              <a:rPr lang="en-US" sz="2000"/>
              <a:t> </a:t>
            </a:r>
            <a:r>
              <a:rPr lang="en-US" sz="2000" b="1"/>
              <a:t>layout and hierarchy</a:t>
            </a:r>
            <a:r>
              <a:rPr lang="en-US" sz="2000"/>
              <a:t> improve readability.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/>
              <a:t>User experience</a:t>
            </a:r>
            <a:r>
              <a:rPr lang="en-US" sz="2000"/>
              <a:t> research leads to better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/>
              <a:t>Optimized content and images</a:t>
            </a:r>
            <a:r>
              <a:rPr lang="en-US" sz="2000"/>
              <a:t> enhance usability.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/>
              <a:t>Testing and analytics</a:t>
            </a:r>
            <a:r>
              <a:rPr lang="en-US" sz="2000"/>
              <a:t> ensure continuous improvement.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777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94745-07A9-B1F8-5AD8-58D917202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Discussion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69A5C-B679-456D-8174-CD77A428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Which key metrics are most important to your team's application (Bounce Rate, Conversion Rate)?</a:t>
            </a:r>
          </a:p>
          <a:p>
            <a:r>
              <a:rPr lang="en-US" sz="2000"/>
              <a:t>What designs would benefit from a lack of images or icons?</a:t>
            </a:r>
          </a:p>
          <a:p>
            <a:r>
              <a:rPr lang="en-US" sz="2000"/>
              <a:t>What are some strategies to avoid overcomplicating interfaces?</a:t>
            </a:r>
          </a:p>
          <a:p>
            <a:r>
              <a:rPr lang="en-US" sz="2000"/>
              <a:t>How does layout and hierarchies change based off the function of the website? Do they become more or less complex?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76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CACB0-EF35-A71D-5330-85763411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Layout and Hierarchy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A1785-4669-C966-F58A-9D06D08F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Definition:</a:t>
            </a:r>
            <a:r>
              <a:rPr lang="en-US" sz="2000" dirty="0"/>
              <a:t> Layout refers to how information is arranged and prioritized on a webpage.</a:t>
            </a:r>
          </a:p>
          <a:p>
            <a:r>
              <a:rPr lang="en-US" sz="2000" b="1" dirty="0"/>
              <a:t>Definition: </a:t>
            </a:r>
            <a:r>
              <a:rPr lang="en-US" sz="2000" dirty="0"/>
              <a:t>Hierarchy</a:t>
            </a:r>
            <a:r>
              <a:rPr lang="en-US" sz="2000" b="1" dirty="0"/>
              <a:t> </a:t>
            </a:r>
            <a:r>
              <a:rPr lang="en-US" sz="2000" dirty="0"/>
              <a:t>refers to </a:t>
            </a:r>
            <a:r>
              <a:rPr lang="en-US" sz="2000" b="0" i="0" dirty="0">
                <a:effectLst/>
              </a:rPr>
              <a:t>the arrangement of elements on a page to guide users' attention to what's most important</a:t>
            </a:r>
            <a:endParaRPr lang="en-US" sz="2000" b="1" dirty="0"/>
          </a:p>
          <a:p>
            <a:r>
              <a:rPr lang="en-US" sz="2000" b="1" dirty="0"/>
              <a:t>Key Factors for Visibility:</a:t>
            </a:r>
            <a:endParaRPr lang="en-US" sz="2000" dirty="0"/>
          </a:p>
          <a:p>
            <a:pPr lvl="1"/>
            <a:r>
              <a:rPr lang="en-US" sz="3200" b="1" dirty="0"/>
              <a:t>Size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Color</a:t>
            </a:r>
          </a:p>
          <a:p>
            <a:pPr lvl="1"/>
            <a:r>
              <a:rPr lang="en-US" sz="2000" b="1" dirty="0"/>
              <a:t>Positioning</a:t>
            </a:r>
          </a:p>
          <a:p>
            <a:pPr lvl="1"/>
            <a:r>
              <a:rPr lang="en-US" sz="2000" b="1" dirty="0"/>
              <a:t>Contrast</a:t>
            </a:r>
          </a:p>
          <a:p>
            <a:pPr lvl="1"/>
            <a:r>
              <a:rPr lang="en-US" sz="2000" b="1" dirty="0"/>
              <a:t>White Space</a:t>
            </a:r>
          </a:p>
          <a:p>
            <a:pPr lvl="1"/>
            <a:r>
              <a:rPr lang="en-US" sz="2000" b="1" dirty="0"/>
              <a:t>Typography</a:t>
            </a:r>
            <a:endParaRPr lang="en-US" sz="2000" dirty="0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70165963-D927-399E-F36B-AC252AD3A4FF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83" y="54539"/>
            <a:ext cx="590113" cy="590113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9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32D09-E8D6-552F-654B-F69DD503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800">
                <a:effectLst/>
              </a:rPr>
              <a:t>Real-World Example</a:t>
            </a:r>
            <a:endParaRPr lang="en-US" sz="4800"/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0AA3-84C5-6E98-1A85-8C9A9E6DB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2200">
                <a:effectLst/>
                <a:latin typeface="Helvetica Neue" panose="02000503000000020004" pitchFamily="2" charset="0"/>
              </a:rPr>
              <a:t>News websites like </a:t>
            </a:r>
            <a:r>
              <a:rPr lang="en-US" sz="2200" b="1">
                <a:effectLst/>
                <a:latin typeface="Helvetica Neue" panose="02000503000000020004" pitchFamily="2" charset="0"/>
              </a:rPr>
              <a:t>BBC</a:t>
            </a:r>
            <a:r>
              <a:rPr lang="en-US" sz="2200">
                <a:effectLst/>
                <a:latin typeface="Helvetica Neue" panose="02000503000000020004" pitchFamily="2" charset="0"/>
              </a:rPr>
              <a:t> and </a:t>
            </a:r>
            <a:r>
              <a:rPr lang="en-US" sz="2200" b="1">
                <a:effectLst/>
                <a:latin typeface="Helvetica Neue" panose="02000503000000020004" pitchFamily="2" charset="0"/>
              </a:rPr>
              <a:t>CNN</a:t>
            </a:r>
            <a:r>
              <a:rPr lang="en-US" sz="2200">
                <a:effectLst/>
                <a:latin typeface="Helvetica Neue" panose="02000503000000020004" pitchFamily="2" charset="0"/>
              </a:rPr>
              <a:t> use size and contrast to highlight breaking news.</a:t>
            </a:r>
          </a:p>
          <a:p>
            <a:endParaRPr lang="en-US" sz="2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F6113-6A5E-3506-2FA6-10984B1D9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624056"/>
            <a:ext cx="10917936" cy="3293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7C51CC-0A77-96E8-93E8-FB815C9575B5}"/>
              </a:ext>
            </a:extLst>
          </p:cNvPr>
          <p:cNvSpPr txBox="1"/>
          <p:nvPr/>
        </p:nvSpPr>
        <p:spPr>
          <a:xfrm>
            <a:off x="3049292" y="3109709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en-US">
                <a:effectLst/>
                <a:latin typeface="Helvetica Neue" panose="02000503000000020004" pitchFamily="2" charset="0"/>
              </a:rPr>
            </a:br>
            <a:endParaRPr lang="en-US">
              <a:effectLst/>
              <a:latin typeface="Helvetica Neue" panose="02000503000000020004" pitchFamily="2" charset="0"/>
            </a:endParaRPr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A0BD7AD8-3D88-880B-9E09-B09CF8E8F78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59" y="68827"/>
            <a:ext cx="590113" cy="590113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35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CE693-7A29-7BE8-BD1A-E451E25B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Content Structuring for Readability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D7EF-5469-D629-B119-431840A5E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b="1"/>
              <a:t>Problem:</a:t>
            </a:r>
            <a:r>
              <a:rPr lang="en-US" sz="2000"/>
              <a:t> Dense paragraphs cause clutter and discourage reading.</a:t>
            </a:r>
          </a:p>
          <a:p>
            <a:r>
              <a:rPr lang="en-US" sz="2000" b="1"/>
              <a:t>Solution:</a:t>
            </a:r>
            <a:r>
              <a:rPr lang="en-US" sz="2000"/>
              <a:t> Use the </a:t>
            </a:r>
            <a:r>
              <a:rPr lang="en-US" sz="2000" b="1"/>
              <a:t>F-pattern</a:t>
            </a:r>
            <a:r>
              <a:rPr lang="en-US" sz="2000"/>
              <a:t> scanning model:</a:t>
            </a:r>
          </a:p>
          <a:p>
            <a:pPr lvl="1"/>
            <a:r>
              <a:rPr lang="en-US" sz="2000"/>
              <a:t>Users scan the intro and the first sentence of each paragraph.</a:t>
            </a:r>
          </a:p>
          <a:p>
            <a:pPr lvl="1"/>
            <a:r>
              <a:rPr lang="en-US" sz="2000"/>
              <a:t>Breaking content into digestible sections with bullet points.</a:t>
            </a:r>
          </a:p>
          <a:p>
            <a:endParaRPr lang="en-US" sz="2000"/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E4C9D426-B17C-5CC9-AEDB-F424C32C9DD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59" y="68827"/>
            <a:ext cx="590113" cy="590113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3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87ED8-4EE1-E509-AC93-7947DB4C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sz="4800">
                <a:effectLst/>
                <a:latin typeface="Helvetica Neue" panose="02000503000000020004" pitchFamily="2" charset="0"/>
              </a:rPr>
              <a:t>Real-World Example</a:t>
            </a:r>
            <a:endParaRPr lang="en-US" sz="48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3328E-589F-B04F-26A7-2EC3E28E7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US" sz="2200"/>
              <a:t>E-commerce websites like </a:t>
            </a:r>
            <a:r>
              <a:rPr lang="en-US" sz="2200" b="1"/>
              <a:t>Amazon</a:t>
            </a:r>
            <a:r>
              <a:rPr lang="en-US" sz="2200"/>
              <a:t> use bullet points for product descriptions instead of dense paragraphs.</a:t>
            </a:r>
          </a:p>
          <a:p>
            <a:endParaRPr lang="en-US" sz="2200"/>
          </a:p>
        </p:txBody>
      </p:sp>
      <p:pic>
        <p:nvPicPr>
          <p:cNvPr id="9" name="Picture 8" descr="A screen shot of a product description&#10;&#10;Description automatically generated">
            <a:extLst>
              <a:ext uri="{FF2B5EF4-FFF2-40B4-BE49-F238E27FC236}">
                <a16:creationId xmlns:a16="http://schemas.microsoft.com/office/drawing/2014/main" id="{325F0B43-3557-30C9-31ED-7FF0323A7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2652301"/>
            <a:ext cx="5468112" cy="3513261"/>
          </a:xfrm>
          <a:prstGeom prst="rect">
            <a:avLst/>
          </a:prstGeom>
        </p:spPr>
      </p:pic>
      <p:pic>
        <p:nvPicPr>
          <p:cNvPr id="11" name="Picture 10" descr="A white ear buds with a price tag&#10;&#10;Description automatically generated">
            <a:extLst>
              <a:ext uri="{FF2B5EF4-FFF2-40B4-BE49-F238E27FC236}">
                <a16:creationId xmlns:a16="http://schemas.microsoft.com/office/drawing/2014/main" id="{E21938EA-FD4A-95E3-0B14-24BB19B1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925707"/>
            <a:ext cx="5468112" cy="2966450"/>
          </a:xfrm>
          <a:prstGeom prst="rect">
            <a:avLst/>
          </a:prstGeom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9BDFED2E-43A0-4BEC-7F89-57F116DD84F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9" y="68827"/>
            <a:ext cx="590113" cy="590113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9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02553-AD8A-11D9-A4A8-B1F8AD60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User Experience (UX)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F032E-DCCE-B7C5-2F75-DB3D0F00B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Definition:</a:t>
            </a:r>
            <a:r>
              <a:rPr lang="en-US" sz="2000" dirty="0"/>
              <a:t> UX is the overall experience a user has while interacting with a website.</a:t>
            </a:r>
          </a:p>
          <a:p>
            <a:r>
              <a:rPr lang="en-US" sz="2000" b="1" dirty="0"/>
              <a:t>Key Considerations as a Developer:</a:t>
            </a:r>
            <a:endParaRPr lang="en-US" sz="2000" dirty="0"/>
          </a:p>
          <a:p>
            <a:pPr lvl="1"/>
            <a:r>
              <a:rPr lang="en-US" sz="2000" dirty="0"/>
              <a:t>Identify the ideal user and their goals.</a:t>
            </a:r>
          </a:p>
          <a:p>
            <a:pPr lvl="1"/>
            <a:r>
              <a:rPr lang="en-US" sz="2000" dirty="0"/>
              <a:t>Understand business objectives.</a:t>
            </a:r>
          </a:p>
          <a:p>
            <a:endParaRPr lang="en-US" sz="2000" dirty="0"/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EFB83A22-9F3F-7719-5F49-ADB2DE8BF8F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59" y="68827"/>
            <a:ext cx="590113" cy="590113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0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A22BA-A6C4-AC29-13BB-5300971D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Competitive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DBC87-9D00-D9CB-49AC-FF12E8B54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Key Considerations as a Developer:</a:t>
            </a:r>
            <a:endParaRPr lang="en-US" sz="2000" dirty="0"/>
          </a:p>
          <a:p>
            <a:pPr lvl="1"/>
            <a:r>
              <a:rPr lang="en-US" sz="2000" b="1" dirty="0"/>
              <a:t>Research</a:t>
            </a:r>
            <a:r>
              <a:rPr lang="en-US" sz="2000" dirty="0"/>
              <a:t> competitors to identify strengths and weaknesses.</a:t>
            </a:r>
          </a:p>
          <a:p>
            <a:pPr lvl="1"/>
            <a:r>
              <a:rPr lang="en-US" sz="2000" dirty="0"/>
              <a:t>Aim to create a </a:t>
            </a:r>
            <a:r>
              <a:rPr lang="en-US" sz="2000" b="1" dirty="0"/>
              <a:t>superior</a:t>
            </a:r>
            <a:r>
              <a:rPr lang="en-US" sz="2000" dirty="0"/>
              <a:t> experience to attract users.</a:t>
            </a:r>
          </a:p>
          <a:p>
            <a:endParaRPr lang="en-US" sz="2000" dirty="0"/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B27DA4E5-3C88-C041-2C4A-3DC029B4020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59" y="68827"/>
            <a:ext cx="590113" cy="590113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21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E492C-D507-FC32-F954-AFBE741C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3000"/>
              <a:t>Real-World Example: Spotify vs. Apple Music –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3901A0B-0A31-3716-861E-172554695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2200"/>
              <a:t>Both platforms analyze user experience and improve interfaces based on competition.</a:t>
            </a:r>
          </a:p>
          <a:p>
            <a:endParaRPr lang="en-US" sz="2200"/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787B1770-F317-72D2-5B21-9D09B960D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78" y="2290936"/>
            <a:ext cx="7038851" cy="3959352"/>
          </a:xfrm>
          <a:prstGeom prst="rect">
            <a:avLst/>
          </a:prstGeom>
        </p:spPr>
      </p:pic>
      <p:pic>
        <p:nvPicPr>
          <p:cNvPr id="3" name="Camera 2">
            <a:extLst>
              <a:ext uri="{FF2B5EF4-FFF2-40B4-BE49-F238E27FC236}">
                <a16:creationId xmlns:a16="http://schemas.microsoft.com/office/drawing/2014/main" id="{A2CEF321-4462-C681-1CC4-CEEFAD95D4E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59" y="68827"/>
            <a:ext cx="590113" cy="590113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2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Effective Web Design: Layout, Content, and User Experience  Hello Web Design by Tracy Osborn</vt:lpstr>
      <vt:lpstr>Table of Contents (Section 2.5 – 2.9)</vt:lpstr>
      <vt:lpstr>Layout and Hierarchy </vt:lpstr>
      <vt:lpstr>Real-World Example</vt:lpstr>
      <vt:lpstr>Content Structuring for Readability</vt:lpstr>
      <vt:lpstr>Real-World Example</vt:lpstr>
      <vt:lpstr>Understanding User Experience (UX) </vt:lpstr>
      <vt:lpstr>Competitive Analysis</vt:lpstr>
      <vt:lpstr>Real-World Example: Spotify vs. Apple Music –</vt:lpstr>
      <vt:lpstr>User Research Methods </vt:lpstr>
      <vt:lpstr>Real-World Example</vt:lpstr>
      <vt:lpstr>Post-Launch Testing</vt:lpstr>
      <vt:lpstr>Shortcuts</vt:lpstr>
      <vt:lpstr>Optimizing Images &amp; Icons</vt:lpstr>
      <vt:lpstr>Real-World Example</vt:lpstr>
      <vt:lpstr>Additional Design Principles</vt:lpstr>
      <vt:lpstr>Real-World Example</vt:lpstr>
      <vt:lpstr>Additional Design Principles</vt:lpstr>
      <vt:lpstr>Real-World Example</vt:lpstr>
      <vt:lpstr>Key Takeaways</vt:lpstr>
      <vt:lpstr>Discussion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Web Design: Layout, Content, and User Experience  Hello Web Design by Tracy Osborn</dc:title>
  <dc:creator>JOJO Jordan</dc:creator>
  <cp:lastModifiedBy>JOJO Jordan</cp:lastModifiedBy>
  <cp:revision>2</cp:revision>
  <dcterms:created xsi:type="dcterms:W3CDTF">2025-02-20T22:40:46Z</dcterms:created>
  <dcterms:modified xsi:type="dcterms:W3CDTF">2025-03-03T15:20:06Z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6e8d42-b9a6-4554-b0cc-98af32c6b0e9_Enabled">
    <vt:lpwstr>true</vt:lpwstr>
  </property>
  <property fmtid="{D5CDD505-2E9C-101B-9397-08002B2CF9AE}" pid="3" name="MSIP_Label_b86e8d42-b9a6-4554-b0cc-98af32c6b0e9_SetDate">
    <vt:lpwstr>2025-02-20T23:52:51Z</vt:lpwstr>
  </property>
  <property fmtid="{D5CDD505-2E9C-101B-9397-08002B2CF9AE}" pid="4" name="MSIP_Label_b86e8d42-b9a6-4554-b0cc-98af32c6b0e9_Method">
    <vt:lpwstr>Privileged</vt:lpwstr>
  </property>
  <property fmtid="{D5CDD505-2E9C-101B-9397-08002B2CF9AE}" pid="5" name="MSIP_Label_b86e8d42-b9a6-4554-b0cc-98af32c6b0e9_Name">
    <vt:lpwstr>defa4170-0d19-0005-0004-bc88714345d2</vt:lpwstr>
  </property>
  <property fmtid="{D5CDD505-2E9C-101B-9397-08002B2CF9AE}" pid="6" name="MSIP_Label_b86e8d42-b9a6-4554-b0cc-98af32c6b0e9_SiteId">
    <vt:lpwstr>9ef017d9-7f05-4225-9838-f92cff57b7ab</vt:lpwstr>
  </property>
  <property fmtid="{D5CDD505-2E9C-101B-9397-08002B2CF9AE}" pid="7" name="MSIP_Label_b86e8d42-b9a6-4554-b0cc-98af32c6b0e9_ActionId">
    <vt:lpwstr>44c2696f-e3b1-4c20-a3d8-b1f5b4aa6034</vt:lpwstr>
  </property>
  <property fmtid="{D5CDD505-2E9C-101B-9397-08002B2CF9AE}" pid="8" name="MSIP_Label_b86e8d42-b9a6-4554-b0cc-98af32c6b0e9_ContentBits">
    <vt:lpwstr>0</vt:lpwstr>
  </property>
</Properties>
</file>