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660" r:id="rId2"/>
  </p:sldMasterIdLst>
  <p:sldIdLst>
    <p:sldId id="263" r:id="rId3"/>
    <p:sldId id="256" r:id="rId4"/>
    <p:sldId id="257" r:id="rId5"/>
    <p:sldId id="264" r:id="rId6"/>
    <p:sldId id="266" r:id="rId7"/>
    <p:sldId id="265" r:id="rId8"/>
    <p:sldId id="260" r:id="rId9"/>
    <p:sldId id="267" r:id="rId10"/>
    <p:sldId id="268" r:id="rId11"/>
    <p:sldId id="269" r:id="rId12"/>
    <p:sldId id="270" r:id="rId13"/>
    <p:sldId id="261" r:id="rId14"/>
    <p:sldId id="262" r:id="rId15"/>
    <p:sldId id="272" r:id="rId16"/>
    <p:sldId id="273" r:id="rId17"/>
    <p:sldId id="277" r:id="rId18"/>
    <p:sldId id="278" r:id="rId19"/>
    <p:sldId id="275" r:id="rId20"/>
    <p:sldId id="276" r:id="rId21"/>
    <p:sldId id="274" r:id="rId22"/>
    <p:sldId id="281" r:id="rId23"/>
    <p:sldId id="282" r:id="rId24"/>
    <p:sldId id="294" r:id="rId25"/>
    <p:sldId id="292" r:id="rId26"/>
    <p:sldId id="293" r:id="rId27"/>
    <p:sldId id="288" r:id="rId28"/>
    <p:sldId id="289" r:id="rId29"/>
    <p:sldId id="290" r:id="rId30"/>
    <p:sldId id="295"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4F0C"/>
    <a:srgbClr val="E8C2B3"/>
    <a:srgbClr val="964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F6D5D-FCD0-0C57-A409-8C7BA0860481}" v="7" dt="2025-04-11T17:55:40.109"/>
    <p1510:client id="{56A77004-E59E-5D63-5C72-AB68C8ECABD7}" v="622" dt="2025-04-11T13:38:07.385"/>
    <p1510:client id="{725B705A-498A-0E5D-EE51-F67159089BA1}" v="161" dt="2025-04-11T17:42:08.110"/>
    <p1510:client id="{886B092F-BF9E-B299-DF24-5BC40688906F}" v="4569" dt="2025-04-11T17:33:05.130"/>
    <p1510:client id="{B6736884-D1AA-11AD-6D7B-AB7F8DCF75F6}" v="34" dt="2025-04-10T23:12:55.480"/>
    <p1510:client id="{D18B7D88-EC4F-43DD-BA56-46689C11E877}" v="1043" dt="2025-04-11T16:52:21.492"/>
    <p1510:client id="{F59EBF31-CDAD-90DF-2245-EDB40792338F}" v="139" dt="2025-04-11T06:36:35.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01V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1"/>
            <a:ext cx="12192000" cy="30860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C3C0C18-3CFA-482C-8E5E-2A541D4A1BFF}"/>
              </a:ext>
            </a:extLst>
          </p:cNvPr>
          <p:cNvSpPr>
            <a:spLocks noGrp="1"/>
          </p:cNvSpPr>
          <p:nvPr>
            <p:ph type="pic" sz="quarter" idx="10"/>
          </p:nvPr>
        </p:nvSpPr>
        <p:spPr>
          <a:xfrm>
            <a:off x="0" y="0"/>
            <a:ext cx="12192000" cy="2968542"/>
          </a:xfrm>
          <a:prstGeom prst="rect">
            <a:avLst/>
          </a:prstGeom>
          <a:solidFill>
            <a:schemeClr val="accent2">
              <a:lumMod val="20000"/>
              <a:lumOff val="80000"/>
            </a:schemeClr>
          </a:solidFill>
        </p:spPr>
        <p:txBody>
          <a:bodyPr anchor="ctr">
            <a:normAutofit/>
          </a:bodyPr>
          <a:lstStyle>
            <a:lvl1pPr marL="0" indent="0" algn="ctr">
              <a:buNone/>
              <a:defRPr sz="1333"/>
            </a:lvl1pPr>
          </a:lstStyle>
          <a:p>
            <a:endParaRPr lang="en-ID"/>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731446" y="5359155"/>
            <a:ext cx="5074268" cy="707816"/>
          </a:xfrm>
          <a:prstGeom prst="rect">
            <a:avLst/>
          </a:prstGeom>
        </p:spPr>
        <p:txBody>
          <a:bodyPr>
            <a:noAutofit/>
          </a:bodyPr>
          <a:lstStyle>
            <a:lvl1pPr marL="0" indent="0">
              <a:buNone/>
              <a:defRPr sz="18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731446" y="3429001"/>
            <a:ext cx="10873179" cy="1753090"/>
          </a:xfrm>
        </p:spPr>
        <p:txBody>
          <a:bodyPr anchor="b">
            <a:noAutofit/>
          </a:bodyPr>
          <a:lstStyle>
            <a:lvl1pPr>
              <a:defRPr sz="54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41692765-6536-09AA-A0BF-2358E9E5BE5F}"/>
              </a:ext>
            </a:extLst>
          </p:cNvPr>
          <p:cNvCxnSpPr/>
          <p:nvPr userDrawn="1"/>
        </p:nvCxnSpPr>
        <p:spPr>
          <a:xfrm>
            <a:off x="587375" y="3429000"/>
            <a:ext cx="0" cy="1753091"/>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6229350" y="5359155"/>
            <a:ext cx="5375274" cy="707816"/>
          </a:xfrm>
          <a:prstGeom prst="rect">
            <a:avLst/>
          </a:prstGeom>
        </p:spPr>
        <p:txBody>
          <a:bodyPr>
            <a:noAutofit/>
          </a:bodyPr>
          <a:lstStyle>
            <a:lvl1pPr marL="0" indent="0">
              <a:buNone/>
              <a:defRPr sz="18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16" name="Rectangle 15">
            <a:extLst>
              <a:ext uri="{FF2B5EF4-FFF2-40B4-BE49-F238E27FC236}">
                <a16:creationId xmlns:a16="http://schemas.microsoft.com/office/drawing/2014/main" id="{84ACAE9F-16AE-335B-D01B-39C3752803F0}"/>
              </a:ext>
            </a:extLst>
          </p:cNvPr>
          <p:cNvSpPr/>
          <p:nvPr userDrawn="1"/>
        </p:nvSpPr>
        <p:spPr>
          <a:xfrm rot="5400000">
            <a:off x="6037262" y="2074784"/>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24733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01V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0"/>
            <a:ext cx="12192000" cy="6235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731446" y="4614945"/>
            <a:ext cx="5074268" cy="707816"/>
          </a:xfrm>
          <a:prstGeom prst="rect">
            <a:avLst/>
          </a:prstGeom>
        </p:spPr>
        <p:txBody>
          <a:bodyPr>
            <a:noAutofit/>
          </a:bodyPr>
          <a:lstStyle>
            <a:lvl1pPr marL="0" indent="0">
              <a:buNone/>
              <a:defRPr sz="1800" b="0">
                <a:solidFill>
                  <a:schemeClr val="bg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731446" y="1628775"/>
            <a:ext cx="10873179" cy="2468025"/>
          </a:xfrm>
        </p:spPr>
        <p:txBody>
          <a:bodyPr anchor="ctr">
            <a:noAutofit/>
          </a:bodyPr>
          <a:lstStyle>
            <a:lvl1pPr algn="l">
              <a:defRPr sz="5400">
                <a:solidFill>
                  <a:schemeClr val="bg1"/>
                </a:solidFill>
              </a:defRPr>
            </a:lvl1pPr>
          </a:lstStyle>
          <a:p>
            <a:endParaRPr lang="en-GB"/>
          </a:p>
        </p:txBody>
      </p: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6229350" y="4614945"/>
            <a:ext cx="5375274" cy="707816"/>
          </a:xfrm>
          <a:prstGeom prst="rect">
            <a:avLst/>
          </a:prstGeom>
        </p:spPr>
        <p:txBody>
          <a:bodyPr>
            <a:noAutofit/>
          </a:bodyPr>
          <a:lstStyle>
            <a:lvl1pPr marL="0" indent="0">
              <a:buNone/>
              <a:defRPr sz="1800" b="0">
                <a:solidFill>
                  <a:schemeClr val="bg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cxnSp>
        <p:nvCxnSpPr>
          <p:cNvPr id="2" name="Straight Connector 1">
            <a:extLst>
              <a:ext uri="{FF2B5EF4-FFF2-40B4-BE49-F238E27FC236}">
                <a16:creationId xmlns:a16="http://schemas.microsoft.com/office/drawing/2014/main" id="{2346FEE9-501A-3130-038F-1856FF3A6460}"/>
              </a:ext>
            </a:extLst>
          </p:cNvPr>
          <p:cNvCxnSpPr>
            <a:cxnSpLocks/>
          </p:cNvCxnSpPr>
          <p:nvPr userDrawn="1"/>
        </p:nvCxnSpPr>
        <p:spPr>
          <a:xfrm>
            <a:off x="587375" y="2194987"/>
            <a:ext cx="0" cy="13356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31117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01V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0"/>
            <a:ext cx="12192000" cy="41905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731446" y="4614945"/>
            <a:ext cx="5074268" cy="707816"/>
          </a:xfrm>
          <a:prstGeom prst="rect">
            <a:avLst/>
          </a:prstGeom>
        </p:spPr>
        <p:txBody>
          <a:bodyPr>
            <a:noAutofit/>
          </a:bodyPr>
          <a:lstStyle>
            <a:lvl1pPr marL="0" indent="0">
              <a:buNone/>
              <a:defRPr sz="18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731446" y="584204"/>
            <a:ext cx="10873179" cy="3064462"/>
          </a:xfrm>
        </p:spPr>
        <p:txBody>
          <a:bodyPr anchor="b">
            <a:noAutofit/>
          </a:bodyPr>
          <a:lstStyle>
            <a:lvl1pPr algn="ctr">
              <a:defRPr sz="5400">
                <a:solidFill>
                  <a:schemeClr val="bg1"/>
                </a:solidFill>
              </a:defRPr>
            </a:lvl1pPr>
          </a:lstStyle>
          <a:p>
            <a:endParaRPr lang="en-GB"/>
          </a:p>
        </p:txBody>
      </p: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6229350" y="4614945"/>
            <a:ext cx="5375274" cy="707816"/>
          </a:xfrm>
          <a:prstGeom prst="rect">
            <a:avLst/>
          </a:prstGeom>
        </p:spPr>
        <p:txBody>
          <a:bodyPr>
            <a:noAutofit/>
          </a:bodyPr>
          <a:lstStyle>
            <a:lvl1pPr marL="0" indent="0" algn="r">
              <a:buNone/>
              <a:defRPr sz="18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16" name="Rectangle 15">
            <a:extLst>
              <a:ext uri="{FF2B5EF4-FFF2-40B4-BE49-F238E27FC236}">
                <a16:creationId xmlns:a16="http://schemas.microsoft.com/office/drawing/2014/main" id="{84ACAE9F-16AE-335B-D01B-39C3752803F0}"/>
              </a:ext>
            </a:extLst>
          </p:cNvPr>
          <p:cNvSpPr/>
          <p:nvPr userDrawn="1"/>
        </p:nvSpPr>
        <p:spPr>
          <a:xfrm rot="5400000">
            <a:off x="6037262" y="329678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27012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S02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4079875" y="-1"/>
            <a:ext cx="8112125" cy="62356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76" name="Picture Placeholder 11">
            <a:extLst>
              <a:ext uri="{FF2B5EF4-FFF2-40B4-BE49-F238E27FC236}">
                <a16:creationId xmlns:a16="http://schemas.microsoft.com/office/drawing/2014/main" id="{A8355845-DE26-7198-B2CF-7868C1CEAA3F}"/>
              </a:ext>
            </a:extLst>
          </p:cNvPr>
          <p:cNvSpPr>
            <a:spLocks noGrp="1"/>
          </p:cNvSpPr>
          <p:nvPr>
            <p:ph type="pic" sz="quarter" idx="10"/>
          </p:nvPr>
        </p:nvSpPr>
        <p:spPr>
          <a:xfrm>
            <a:off x="701676" y="1117600"/>
            <a:ext cx="5271689" cy="4622800"/>
          </a:xfrm>
          <a:prstGeom prst="rect">
            <a:avLst/>
          </a:prstGeom>
          <a:solidFill>
            <a:schemeClr val="accent2">
              <a:lumMod val="20000"/>
              <a:lumOff val="80000"/>
            </a:schemeClr>
          </a:solidFill>
        </p:spPr>
        <p:txBody>
          <a:bodyPr anchor="ctr">
            <a:normAutofit/>
          </a:bodyPr>
          <a:lstStyle>
            <a:lvl1pPr marL="0" indent="0" algn="ctr">
              <a:buNone/>
              <a:defRPr sz="1333"/>
            </a:lvl1pPr>
          </a:lstStyle>
          <a:p>
            <a:endParaRPr lang="en-ID"/>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6560742" y="3821174"/>
            <a:ext cx="5043883" cy="323521"/>
          </a:xfrm>
          <a:prstGeom prst="rect">
            <a:avLst/>
          </a:prstGeom>
        </p:spPr>
        <p:txBody>
          <a:bodyPr tIns="0" bIns="0" anchor="t">
            <a:noAutofit/>
          </a:bodyPr>
          <a:lstStyle>
            <a:lvl1pPr marL="0" indent="0">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6560743" y="1485900"/>
            <a:ext cx="5043882" cy="1943100"/>
          </a:xfrm>
        </p:spPr>
        <p:txBody>
          <a:bodyPr anchor="b">
            <a:noAutofit/>
          </a:bodyPr>
          <a:lstStyle>
            <a:lvl1pPr>
              <a:defRPr>
                <a:solidFill>
                  <a:srgbClr val="FFFFFF"/>
                </a:solidFill>
              </a:defRPr>
            </a:lvl1pPr>
          </a:lstStyle>
          <a:p>
            <a:r>
              <a:rPr lang="en-US"/>
              <a:t>Click to edit Master title style</a:t>
            </a:r>
            <a:endParaRPr lang="en-ID"/>
          </a:p>
        </p:txBody>
      </p:sp>
      <p:cxnSp>
        <p:nvCxnSpPr>
          <p:cNvPr id="82" name="Straight Connector 81">
            <a:extLst>
              <a:ext uri="{FF2B5EF4-FFF2-40B4-BE49-F238E27FC236}">
                <a16:creationId xmlns:a16="http://schemas.microsoft.com/office/drawing/2014/main" id="{441C7500-A827-04B9-B0EF-2DBB9A14BDDD}"/>
              </a:ext>
            </a:extLst>
          </p:cNvPr>
          <p:cNvCxnSpPr>
            <a:cxnSpLocks/>
          </p:cNvCxnSpPr>
          <p:nvPr userDrawn="1"/>
        </p:nvCxnSpPr>
        <p:spPr>
          <a:xfrm>
            <a:off x="6416675" y="1485900"/>
            <a:ext cx="0" cy="1941036"/>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6A68FF5-D245-3670-D1FD-1CBCD14BC34E}"/>
              </a:ext>
            </a:extLst>
          </p:cNvPr>
          <p:cNvSpPr/>
          <p:nvPr userDrawn="1"/>
        </p:nvSpPr>
        <p:spPr>
          <a:xfrm rot="10800000">
            <a:off x="584200"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038063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S02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587375" y="1622423"/>
            <a:ext cx="11604625" cy="36131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1217613" y="4640352"/>
            <a:ext cx="10387012" cy="323521"/>
          </a:xfrm>
          <a:prstGeom prst="rect">
            <a:avLst/>
          </a:prstGeom>
        </p:spPr>
        <p:txBody>
          <a:bodyPr tIns="0" bIns="0" anchor="t">
            <a:noAutofit/>
          </a:bodyPr>
          <a:lstStyle>
            <a:lvl1pPr marL="0" indent="0">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1217613" y="2456418"/>
            <a:ext cx="10387012" cy="1943100"/>
          </a:xfrm>
        </p:spPr>
        <p:txBody>
          <a:bodyPr anchor="ctr">
            <a:noAutofit/>
          </a:bodyPr>
          <a:lstStyle>
            <a:lvl1pPr>
              <a:defRPr>
                <a:solidFill>
                  <a:srgbClr val="FFFFFF"/>
                </a:solidFill>
              </a:defRPr>
            </a:lvl1pPr>
          </a:lstStyle>
          <a:p>
            <a:r>
              <a:rPr lang="en-US"/>
              <a:t>Click to edit Master title style</a:t>
            </a:r>
            <a:endParaRPr lang="en-ID"/>
          </a:p>
        </p:txBody>
      </p:sp>
      <p:cxnSp>
        <p:nvCxnSpPr>
          <p:cNvPr id="82" name="Straight Connector 81">
            <a:extLst>
              <a:ext uri="{FF2B5EF4-FFF2-40B4-BE49-F238E27FC236}">
                <a16:creationId xmlns:a16="http://schemas.microsoft.com/office/drawing/2014/main" id="{441C7500-A827-04B9-B0EF-2DBB9A14BDDD}"/>
              </a:ext>
            </a:extLst>
          </p:cNvPr>
          <p:cNvCxnSpPr>
            <a:cxnSpLocks/>
          </p:cNvCxnSpPr>
          <p:nvPr userDrawn="1"/>
        </p:nvCxnSpPr>
        <p:spPr>
          <a:xfrm>
            <a:off x="1063625" y="2457450"/>
            <a:ext cx="0" cy="1941036"/>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22676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S02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587376" y="1622423"/>
            <a:ext cx="11017250" cy="36131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903288" y="4478427"/>
            <a:ext cx="10387012" cy="323521"/>
          </a:xfrm>
          <a:prstGeom prst="rect">
            <a:avLst/>
          </a:prstGeom>
        </p:spPr>
        <p:txBody>
          <a:bodyPr tIns="0" bIns="0" anchor="t">
            <a:noAutofit/>
          </a:bodyPr>
          <a:lstStyle>
            <a:lvl1pPr marL="0" indent="0" algn="ctr">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903288" y="2294493"/>
            <a:ext cx="10387012" cy="1943100"/>
          </a:xfrm>
        </p:spPr>
        <p:txBody>
          <a:bodyPr anchor="ctr">
            <a:noAutofit/>
          </a:bodyPr>
          <a:lstStyle>
            <a:lvl1pPr algn="ctr">
              <a:defRPr>
                <a:solidFill>
                  <a:srgbClr val="FFFFFF"/>
                </a:solidFill>
              </a:defRPr>
            </a:lvl1pPr>
          </a:lstStyle>
          <a:p>
            <a:r>
              <a:rPr lang="en-US"/>
              <a:t>Click to edit Master title style</a:t>
            </a:r>
            <a:endParaRPr lang="en-ID"/>
          </a:p>
        </p:txBody>
      </p:sp>
      <p:sp>
        <p:nvSpPr>
          <p:cNvPr id="2" name="Rectangle 1">
            <a:extLst>
              <a:ext uri="{FF2B5EF4-FFF2-40B4-BE49-F238E27FC236}">
                <a16:creationId xmlns:a16="http://schemas.microsoft.com/office/drawing/2014/main" id="{F06A6EF3-CA9F-A84F-60F9-29E0269F7913}"/>
              </a:ext>
            </a:extLst>
          </p:cNvPr>
          <p:cNvSpPr/>
          <p:nvPr userDrawn="1"/>
        </p:nvSpPr>
        <p:spPr>
          <a:xfrm rot="5400000">
            <a:off x="6037262" y="4344757"/>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271321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03V1">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D113C14A-F91E-E368-53F3-9FC8BF33B412}"/>
              </a:ext>
            </a:extLst>
          </p:cNvPr>
          <p:cNvSpPr>
            <a:spLocks noGrp="1"/>
          </p:cNvSpPr>
          <p:nvPr>
            <p:ph type="body" sz="quarter" idx="40" hasCustomPrompt="1"/>
          </p:nvPr>
        </p:nvSpPr>
        <p:spPr>
          <a:xfrm>
            <a:off x="5086350" y="10337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 name="Rectangle 3">
            <a:extLst>
              <a:ext uri="{FF2B5EF4-FFF2-40B4-BE49-F238E27FC236}">
                <a16:creationId xmlns:a16="http://schemas.microsoft.com/office/drawing/2014/main" id="{DD6FF304-8F5A-AE9D-9F8A-073146069168}"/>
              </a:ext>
            </a:extLst>
          </p:cNvPr>
          <p:cNvSpPr/>
          <p:nvPr userDrawn="1"/>
        </p:nvSpPr>
        <p:spPr>
          <a:xfrm>
            <a:off x="0" y="-1"/>
            <a:ext cx="5086349" cy="62356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233585" y="1033780"/>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4" y="2343150"/>
            <a:ext cx="3564332" cy="2171700"/>
          </a:xfrm>
        </p:spPr>
        <p:txBody>
          <a:bodyPr anchor="ctr">
            <a:noAutofit/>
          </a:bodyPr>
          <a:lstStyle>
            <a:lvl1pPr>
              <a:defRPr>
                <a:solidFill>
                  <a:srgbClr val="FFFFFF"/>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2761200"/>
            <a:ext cx="0" cy="13356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61" name="Text Placeholder 60">
            <a:extLst>
              <a:ext uri="{FF2B5EF4-FFF2-40B4-BE49-F238E27FC236}">
                <a16:creationId xmlns:a16="http://schemas.microsoft.com/office/drawing/2014/main" id="{811B2AFA-044A-C36C-021E-F07CB653D8ED}"/>
              </a:ext>
            </a:extLst>
          </p:cNvPr>
          <p:cNvSpPr>
            <a:spLocks noGrp="1"/>
          </p:cNvSpPr>
          <p:nvPr>
            <p:ph type="body" sz="quarter" idx="41" hasCustomPrompt="1"/>
          </p:nvPr>
        </p:nvSpPr>
        <p:spPr>
          <a:xfrm>
            <a:off x="5086350" y="1648461"/>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2" name="Text Placeholder 29">
            <a:extLst>
              <a:ext uri="{FF2B5EF4-FFF2-40B4-BE49-F238E27FC236}">
                <a16:creationId xmlns:a16="http://schemas.microsoft.com/office/drawing/2014/main" id="{E78C0ED6-4AAA-EFB9-FCD1-E8A57F469F17}"/>
              </a:ext>
            </a:extLst>
          </p:cNvPr>
          <p:cNvSpPr>
            <a:spLocks noGrp="1"/>
          </p:cNvSpPr>
          <p:nvPr>
            <p:ph type="body" sz="quarter" idx="42"/>
          </p:nvPr>
        </p:nvSpPr>
        <p:spPr>
          <a:xfrm>
            <a:off x="5233585" y="1648461"/>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3" name="Text Placeholder 62">
            <a:extLst>
              <a:ext uri="{FF2B5EF4-FFF2-40B4-BE49-F238E27FC236}">
                <a16:creationId xmlns:a16="http://schemas.microsoft.com/office/drawing/2014/main" id="{77561A31-0F6B-EC29-74AA-F136A20142E2}"/>
              </a:ext>
            </a:extLst>
          </p:cNvPr>
          <p:cNvSpPr>
            <a:spLocks noGrp="1"/>
          </p:cNvSpPr>
          <p:nvPr>
            <p:ph type="body" sz="quarter" idx="43" hasCustomPrompt="1"/>
          </p:nvPr>
        </p:nvSpPr>
        <p:spPr>
          <a:xfrm>
            <a:off x="5086350" y="2263142"/>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4" name="Text Placeholder 29">
            <a:extLst>
              <a:ext uri="{FF2B5EF4-FFF2-40B4-BE49-F238E27FC236}">
                <a16:creationId xmlns:a16="http://schemas.microsoft.com/office/drawing/2014/main" id="{C8C3894D-D32B-CD32-7B1E-F2C516B79D47}"/>
              </a:ext>
            </a:extLst>
          </p:cNvPr>
          <p:cNvSpPr>
            <a:spLocks noGrp="1"/>
          </p:cNvSpPr>
          <p:nvPr>
            <p:ph type="body" sz="quarter" idx="44"/>
          </p:nvPr>
        </p:nvSpPr>
        <p:spPr>
          <a:xfrm>
            <a:off x="5233585" y="2263142"/>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5" name="Text Placeholder 64">
            <a:extLst>
              <a:ext uri="{FF2B5EF4-FFF2-40B4-BE49-F238E27FC236}">
                <a16:creationId xmlns:a16="http://schemas.microsoft.com/office/drawing/2014/main" id="{95A56C3A-206F-EAD8-B5FC-BF3EA7497040}"/>
              </a:ext>
            </a:extLst>
          </p:cNvPr>
          <p:cNvSpPr>
            <a:spLocks noGrp="1"/>
          </p:cNvSpPr>
          <p:nvPr>
            <p:ph type="body" sz="quarter" idx="45" hasCustomPrompt="1"/>
          </p:nvPr>
        </p:nvSpPr>
        <p:spPr>
          <a:xfrm>
            <a:off x="5086350" y="2877823"/>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6" name="Text Placeholder 29">
            <a:extLst>
              <a:ext uri="{FF2B5EF4-FFF2-40B4-BE49-F238E27FC236}">
                <a16:creationId xmlns:a16="http://schemas.microsoft.com/office/drawing/2014/main" id="{E7964B58-8A41-D8B1-8EDB-58FCBE0AFBA6}"/>
              </a:ext>
            </a:extLst>
          </p:cNvPr>
          <p:cNvSpPr>
            <a:spLocks noGrp="1"/>
          </p:cNvSpPr>
          <p:nvPr>
            <p:ph type="body" sz="quarter" idx="46"/>
          </p:nvPr>
        </p:nvSpPr>
        <p:spPr>
          <a:xfrm>
            <a:off x="5233585" y="2877823"/>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7" name="Text Placeholder 66">
            <a:extLst>
              <a:ext uri="{FF2B5EF4-FFF2-40B4-BE49-F238E27FC236}">
                <a16:creationId xmlns:a16="http://schemas.microsoft.com/office/drawing/2014/main" id="{DF3D4D0D-CC8E-E97F-3260-BD47F04F4BF1}"/>
              </a:ext>
            </a:extLst>
          </p:cNvPr>
          <p:cNvSpPr>
            <a:spLocks noGrp="1"/>
          </p:cNvSpPr>
          <p:nvPr>
            <p:ph type="body" sz="quarter" idx="47" hasCustomPrompt="1"/>
          </p:nvPr>
        </p:nvSpPr>
        <p:spPr>
          <a:xfrm>
            <a:off x="5086350" y="3492504"/>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8" name="Text Placeholder 29">
            <a:extLst>
              <a:ext uri="{FF2B5EF4-FFF2-40B4-BE49-F238E27FC236}">
                <a16:creationId xmlns:a16="http://schemas.microsoft.com/office/drawing/2014/main" id="{57EA9763-E16A-0112-AE6E-C8032ACF5328}"/>
              </a:ext>
            </a:extLst>
          </p:cNvPr>
          <p:cNvSpPr>
            <a:spLocks noGrp="1"/>
          </p:cNvSpPr>
          <p:nvPr>
            <p:ph type="body" sz="quarter" idx="48"/>
          </p:nvPr>
        </p:nvSpPr>
        <p:spPr>
          <a:xfrm>
            <a:off x="5233585" y="3492504"/>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9" name="Text Placeholder 68">
            <a:extLst>
              <a:ext uri="{FF2B5EF4-FFF2-40B4-BE49-F238E27FC236}">
                <a16:creationId xmlns:a16="http://schemas.microsoft.com/office/drawing/2014/main" id="{50030960-DEAA-31E8-F93C-19C0F3B11192}"/>
              </a:ext>
            </a:extLst>
          </p:cNvPr>
          <p:cNvSpPr>
            <a:spLocks noGrp="1"/>
          </p:cNvSpPr>
          <p:nvPr>
            <p:ph type="body" sz="quarter" idx="49" hasCustomPrompt="1"/>
          </p:nvPr>
        </p:nvSpPr>
        <p:spPr>
          <a:xfrm>
            <a:off x="5086350" y="4107185"/>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70" name="Text Placeholder 29">
            <a:extLst>
              <a:ext uri="{FF2B5EF4-FFF2-40B4-BE49-F238E27FC236}">
                <a16:creationId xmlns:a16="http://schemas.microsoft.com/office/drawing/2014/main" id="{335EAFCE-8F0D-D52C-3CCA-E88FAB2D5789}"/>
              </a:ext>
            </a:extLst>
          </p:cNvPr>
          <p:cNvSpPr>
            <a:spLocks noGrp="1"/>
          </p:cNvSpPr>
          <p:nvPr>
            <p:ph type="body" sz="quarter" idx="50"/>
          </p:nvPr>
        </p:nvSpPr>
        <p:spPr>
          <a:xfrm>
            <a:off x="5233585" y="4107185"/>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1" name="Text Placeholder 70">
            <a:extLst>
              <a:ext uri="{FF2B5EF4-FFF2-40B4-BE49-F238E27FC236}">
                <a16:creationId xmlns:a16="http://schemas.microsoft.com/office/drawing/2014/main" id="{6B6646DC-ED17-C9B8-7BAC-C865F4853153}"/>
              </a:ext>
            </a:extLst>
          </p:cNvPr>
          <p:cNvSpPr>
            <a:spLocks noGrp="1"/>
          </p:cNvSpPr>
          <p:nvPr>
            <p:ph type="body" sz="quarter" idx="51" hasCustomPrompt="1"/>
          </p:nvPr>
        </p:nvSpPr>
        <p:spPr>
          <a:xfrm>
            <a:off x="5086350" y="4721866"/>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72" name="Text Placeholder 29">
            <a:extLst>
              <a:ext uri="{FF2B5EF4-FFF2-40B4-BE49-F238E27FC236}">
                <a16:creationId xmlns:a16="http://schemas.microsoft.com/office/drawing/2014/main" id="{4D3773C6-9E41-7F11-9C11-83020A87CE2E}"/>
              </a:ext>
            </a:extLst>
          </p:cNvPr>
          <p:cNvSpPr>
            <a:spLocks noGrp="1"/>
          </p:cNvSpPr>
          <p:nvPr>
            <p:ph type="body" sz="quarter" idx="52"/>
          </p:nvPr>
        </p:nvSpPr>
        <p:spPr>
          <a:xfrm>
            <a:off x="5233585" y="4721866"/>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3" name="Text Placeholder 72">
            <a:extLst>
              <a:ext uri="{FF2B5EF4-FFF2-40B4-BE49-F238E27FC236}">
                <a16:creationId xmlns:a16="http://schemas.microsoft.com/office/drawing/2014/main" id="{6FEBD0ED-9E29-AAE1-53AD-36C907E671F8}"/>
              </a:ext>
            </a:extLst>
          </p:cNvPr>
          <p:cNvSpPr>
            <a:spLocks noGrp="1"/>
          </p:cNvSpPr>
          <p:nvPr>
            <p:ph type="body" sz="quarter" idx="53" hasCustomPrompt="1"/>
          </p:nvPr>
        </p:nvSpPr>
        <p:spPr>
          <a:xfrm>
            <a:off x="5086350" y="533654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74" name="Text Placeholder 29">
            <a:extLst>
              <a:ext uri="{FF2B5EF4-FFF2-40B4-BE49-F238E27FC236}">
                <a16:creationId xmlns:a16="http://schemas.microsoft.com/office/drawing/2014/main" id="{269CBBE2-6FC6-E558-760E-5D918AD813EA}"/>
              </a:ext>
            </a:extLst>
          </p:cNvPr>
          <p:cNvSpPr>
            <a:spLocks noGrp="1"/>
          </p:cNvSpPr>
          <p:nvPr>
            <p:ph type="body" sz="quarter" idx="54"/>
          </p:nvPr>
        </p:nvSpPr>
        <p:spPr>
          <a:xfrm>
            <a:off x="5233585" y="5336547"/>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89324542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03V2">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60035A9-FF24-F5AF-5182-A3914CCC1030}"/>
              </a:ext>
            </a:extLst>
          </p:cNvPr>
          <p:cNvGrpSpPr/>
          <p:nvPr userDrawn="1"/>
        </p:nvGrpSpPr>
        <p:grpSpPr>
          <a:xfrm flipV="1">
            <a:off x="587375" y="3782853"/>
            <a:ext cx="11017250" cy="2452846"/>
            <a:chOff x="587375" y="3782853"/>
            <a:chExt cx="11017250" cy="2452846"/>
          </a:xfrm>
        </p:grpSpPr>
        <p:sp>
          <p:nvSpPr>
            <p:cNvPr id="8" name="Rectangle 7">
              <a:extLst>
                <a:ext uri="{FF2B5EF4-FFF2-40B4-BE49-F238E27FC236}">
                  <a16:creationId xmlns:a16="http://schemas.microsoft.com/office/drawing/2014/main" id="{9441AC7B-FDFF-B7EA-80AB-81299E4C8A1B}"/>
                </a:ext>
              </a:extLst>
            </p:cNvPr>
            <p:cNvSpPr/>
            <p:nvPr userDrawn="1"/>
          </p:nvSpPr>
          <p:spPr>
            <a:xfrm>
              <a:off x="587375" y="3782853"/>
              <a:ext cx="11017250" cy="24528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278148-A0BB-C425-A419-556F60508034}"/>
                </a:ext>
              </a:extLst>
            </p:cNvPr>
            <p:cNvSpPr/>
            <p:nvPr userDrawn="1"/>
          </p:nvSpPr>
          <p:spPr>
            <a:xfrm rot="5400000">
              <a:off x="6037262" y="5224463"/>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7" name="Text Placeholder 16">
            <a:extLst>
              <a:ext uri="{FF2B5EF4-FFF2-40B4-BE49-F238E27FC236}">
                <a16:creationId xmlns:a16="http://schemas.microsoft.com/office/drawing/2014/main" id="{D113C14A-F91E-E368-53F3-9FC8BF33B412}"/>
              </a:ext>
            </a:extLst>
          </p:cNvPr>
          <p:cNvSpPr>
            <a:spLocks noGrp="1"/>
          </p:cNvSpPr>
          <p:nvPr>
            <p:ph type="body" sz="quarter" idx="40" hasCustomPrompt="1"/>
          </p:nvPr>
        </p:nvSpPr>
        <p:spPr>
          <a:xfrm>
            <a:off x="5086350" y="86382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 name="Rectangle 3">
            <a:extLst>
              <a:ext uri="{FF2B5EF4-FFF2-40B4-BE49-F238E27FC236}">
                <a16:creationId xmlns:a16="http://schemas.microsoft.com/office/drawing/2014/main" id="{DD6FF304-8F5A-AE9D-9F8A-073146069168}"/>
              </a:ext>
            </a:extLst>
          </p:cNvPr>
          <p:cNvSpPr/>
          <p:nvPr userDrawn="1"/>
        </p:nvSpPr>
        <p:spPr>
          <a:xfrm>
            <a:off x="0" y="584200"/>
            <a:ext cx="5086349" cy="284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233585" y="863820"/>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920750"/>
            <a:ext cx="3680533" cy="2171700"/>
          </a:xfrm>
        </p:spPr>
        <p:txBody>
          <a:bodyPr anchor="ctr">
            <a:noAutofit/>
          </a:bodyPr>
          <a:lstStyle>
            <a:lvl1pPr>
              <a:defRPr>
                <a:solidFill>
                  <a:srgbClr val="FFFFFF"/>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1338800"/>
            <a:ext cx="0" cy="13356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61" name="Text Placeholder 60">
            <a:extLst>
              <a:ext uri="{FF2B5EF4-FFF2-40B4-BE49-F238E27FC236}">
                <a16:creationId xmlns:a16="http://schemas.microsoft.com/office/drawing/2014/main" id="{811B2AFA-044A-C36C-021E-F07CB653D8ED}"/>
              </a:ext>
            </a:extLst>
          </p:cNvPr>
          <p:cNvSpPr>
            <a:spLocks noGrp="1"/>
          </p:cNvSpPr>
          <p:nvPr>
            <p:ph type="body" sz="quarter" idx="41" hasCustomPrompt="1"/>
          </p:nvPr>
        </p:nvSpPr>
        <p:spPr>
          <a:xfrm>
            <a:off x="5086350" y="1478501"/>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2" name="Text Placeholder 29">
            <a:extLst>
              <a:ext uri="{FF2B5EF4-FFF2-40B4-BE49-F238E27FC236}">
                <a16:creationId xmlns:a16="http://schemas.microsoft.com/office/drawing/2014/main" id="{E78C0ED6-4AAA-EFB9-FCD1-E8A57F469F17}"/>
              </a:ext>
            </a:extLst>
          </p:cNvPr>
          <p:cNvSpPr>
            <a:spLocks noGrp="1"/>
          </p:cNvSpPr>
          <p:nvPr>
            <p:ph type="body" sz="quarter" idx="42"/>
          </p:nvPr>
        </p:nvSpPr>
        <p:spPr>
          <a:xfrm>
            <a:off x="5233585" y="1478501"/>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3" name="Text Placeholder 62">
            <a:extLst>
              <a:ext uri="{FF2B5EF4-FFF2-40B4-BE49-F238E27FC236}">
                <a16:creationId xmlns:a16="http://schemas.microsoft.com/office/drawing/2014/main" id="{77561A31-0F6B-EC29-74AA-F136A20142E2}"/>
              </a:ext>
            </a:extLst>
          </p:cNvPr>
          <p:cNvSpPr>
            <a:spLocks noGrp="1"/>
          </p:cNvSpPr>
          <p:nvPr>
            <p:ph type="body" sz="quarter" idx="43" hasCustomPrompt="1"/>
          </p:nvPr>
        </p:nvSpPr>
        <p:spPr>
          <a:xfrm>
            <a:off x="5086350" y="2093182"/>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4" name="Text Placeholder 29">
            <a:extLst>
              <a:ext uri="{FF2B5EF4-FFF2-40B4-BE49-F238E27FC236}">
                <a16:creationId xmlns:a16="http://schemas.microsoft.com/office/drawing/2014/main" id="{C8C3894D-D32B-CD32-7B1E-F2C516B79D47}"/>
              </a:ext>
            </a:extLst>
          </p:cNvPr>
          <p:cNvSpPr>
            <a:spLocks noGrp="1"/>
          </p:cNvSpPr>
          <p:nvPr>
            <p:ph type="body" sz="quarter" idx="44"/>
          </p:nvPr>
        </p:nvSpPr>
        <p:spPr>
          <a:xfrm>
            <a:off x="5233585" y="2093182"/>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5" name="Text Placeholder 64">
            <a:extLst>
              <a:ext uri="{FF2B5EF4-FFF2-40B4-BE49-F238E27FC236}">
                <a16:creationId xmlns:a16="http://schemas.microsoft.com/office/drawing/2014/main" id="{95A56C3A-206F-EAD8-B5FC-BF3EA7497040}"/>
              </a:ext>
            </a:extLst>
          </p:cNvPr>
          <p:cNvSpPr>
            <a:spLocks noGrp="1"/>
          </p:cNvSpPr>
          <p:nvPr>
            <p:ph type="body" sz="quarter" idx="45" hasCustomPrompt="1"/>
          </p:nvPr>
        </p:nvSpPr>
        <p:spPr>
          <a:xfrm>
            <a:off x="5086350" y="2707863"/>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6" name="Text Placeholder 29">
            <a:extLst>
              <a:ext uri="{FF2B5EF4-FFF2-40B4-BE49-F238E27FC236}">
                <a16:creationId xmlns:a16="http://schemas.microsoft.com/office/drawing/2014/main" id="{E7964B58-8A41-D8B1-8EDB-58FCBE0AFBA6}"/>
              </a:ext>
            </a:extLst>
          </p:cNvPr>
          <p:cNvSpPr>
            <a:spLocks noGrp="1"/>
          </p:cNvSpPr>
          <p:nvPr>
            <p:ph type="body" sz="quarter" idx="46"/>
          </p:nvPr>
        </p:nvSpPr>
        <p:spPr>
          <a:xfrm>
            <a:off x="5233585" y="2707863"/>
            <a:ext cx="6371039" cy="47498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Picture Placeholder 11">
            <a:extLst>
              <a:ext uri="{FF2B5EF4-FFF2-40B4-BE49-F238E27FC236}">
                <a16:creationId xmlns:a16="http://schemas.microsoft.com/office/drawing/2014/main" id="{7FEAEC78-CBED-438F-1CFE-067AC96B97B5}"/>
              </a:ext>
            </a:extLst>
          </p:cNvPr>
          <p:cNvSpPr>
            <a:spLocks noGrp="1"/>
          </p:cNvSpPr>
          <p:nvPr>
            <p:ph type="pic" sz="quarter" idx="10"/>
          </p:nvPr>
        </p:nvSpPr>
        <p:spPr>
          <a:xfrm>
            <a:off x="704850" y="3900328"/>
            <a:ext cx="10782300" cy="2333625"/>
          </a:xfrm>
          <a:prstGeom prst="rect">
            <a:avLst/>
          </a:prstGeom>
          <a:solidFill>
            <a:schemeClr val="accent2">
              <a:lumMod val="20000"/>
              <a:lumOff val="80000"/>
            </a:schemeClr>
          </a:solidFill>
        </p:spPr>
        <p:txBody>
          <a:bodyPr anchor="ctr">
            <a:normAutofit/>
          </a:bodyPr>
          <a:lstStyle>
            <a:lvl1pPr marL="0" indent="0" algn="ctr">
              <a:buNone/>
              <a:defRPr sz="1333"/>
            </a:lvl1pPr>
          </a:lstStyle>
          <a:p>
            <a:endParaRPr lang="en-ID"/>
          </a:p>
        </p:txBody>
      </p:sp>
    </p:spTree>
    <p:extLst>
      <p:ext uri="{BB962C8B-B14F-4D97-AF65-F5344CB8AC3E}">
        <p14:creationId xmlns:p14="http://schemas.microsoft.com/office/powerpoint/2010/main" val="1621049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S04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4250544" y="2164935"/>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4397779" y="2098895"/>
            <a:ext cx="7206846"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4079876" y="593363"/>
            <a:ext cx="8112124" cy="13021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4397779" y="696887"/>
            <a:ext cx="7206841" cy="1095064"/>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4253711" y="696887"/>
            <a:ext cx="0" cy="10950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a:off x="4250544" y="2995503"/>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4397779" y="2929463"/>
            <a:ext cx="7206846"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a:off x="4250544" y="3826071"/>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4397779" y="3760031"/>
            <a:ext cx="7206846"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a:off x="4250544" y="4656639"/>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4397779" y="4590599"/>
            <a:ext cx="7206846"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a:off x="4250544" y="548720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4397779" y="5421167"/>
            <a:ext cx="7206846"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51" name="Rectangle 50">
            <a:extLst>
              <a:ext uri="{FF2B5EF4-FFF2-40B4-BE49-F238E27FC236}">
                <a16:creationId xmlns:a16="http://schemas.microsoft.com/office/drawing/2014/main" id="{2CF29C0E-E389-C3AB-7738-A08CB4F74F41}"/>
              </a:ext>
            </a:extLst>
          </p:cNvPr>
          <p:cNvSpPr/>
          <p:nvPr userDrawn="1"/>
        </p:nvSpPr>
        <p:spPr>
          <a:xfrm>
            <a:off x="-1" y="584199"/>
            <a:ext cx="3663165" cy="54440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Picture Placeholder 11">
            <a:extLst>
              <a:ext uri="{FF2B5EF4-FFF2-40B4-BE49-F238E27FC236}">
                <a16:creationId xmlns:a16="http://schemas.microsoft.com/office/drawing/2014/main" id="{9B208A22-0813-6CAE-ECAB-29C5A41BE16F}"/>
              </a:ext>
            </a:extLst>
          </p:cNvPr>
          <p:cNvSpPr>
            <a:spLocks noGrp="1"/>
          </p:cNvSpPr>
          <p:nvPr>
            <p:ph type="pic" sz="quarter" idx="10"/>
          </p:nvPr>
        </p:nvSpPr>
        <p:spPr>
          <a:xfrm>
            <a:off x="-1" y="701649"/>
            <a:ext cx="3545689" cy="5209101"/>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
        <p:nvSpPr>
          <p:cNvPr id="54" name="Rectangle 53">
            <a:extLst>
              <a:ext uri="{FF2B5EF4-FFF2-40B4-BE49-F238E27FC236}">
                <a16:creationId xmlns:a16="http://schemas.microsoft.com/office/drawing/2014/main" id="{21DA9EEE-E688-859F-C090-FAA63706DA41}"/>
              </a:ext>
            </a:extLst>
          </p:cNvPr>
          <p:cNvSpPr/>
          <p:nvPr userDrawn="1"/>
        </p:nvSpPr>
        <p:spPr>
          <a:xfrm>
            <a:off x="3545689"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152581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S04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905278" y="209085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1052513" y="2024817"/>
            <a:ext cx="10552112"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587374" y="593363"/>
            <a:ext cx="11604625" cy="10669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905278" y="678193"/>
            <a:ext cx="10699347" cy="897319"/>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761210" y="678193"/>
            <a:ext cx="0" cy="897319"/>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a:off x="905278" y="2921425"/>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1052513" y="2855385"/>
            <a:ext cx="10552112"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a:off x="905278" y="3751993"/>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1052513" y="3685953"/>
            <a:ext cx="10552112"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a:off x="905278" y="4582561"/>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1052513" y="4516521"/>
            <a:ext cx="10552112"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a:off x="905278" y="5413129"/>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1052513" y="5347089"/>
            <a:ext cx="10552112"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5608863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S04V3">
    <p:spTree>
      <p:nvGrpSpPr>
        <p:cNvPr id="1" name=""/>
        <p:cNvGrpSpPr/>
        <p:nvPr/>
      </p:nvGrpSpPr>
      <p:grpSpPr>
        <a:xfrm>
          <a:off x="0" y="0"/>
          <a:ext cx="0" cy="0"/>
          <a:chOff x="0" y="0"/>
          <a:chExt cx="0" cy="0"/>
        </a:xfrm>
      </p:grpSpPr>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587375" y="2046407"/>
            <a:ext cx="2005012" cy="3062168"/>
          </a:xfrm>
          <a:prstGeom prst="rect">
            <a:avLst/>
          </a:prstGeom>
          <a:ln w="38100">
            <a:solidFill>
              <a:schemeClr val="accent1"/>
            </a:solidFill>
          </a:ln>
        </p:spPr>
        <p:txBody>
          <a:bodyPr lIns="90000" tIns="288000" rIns="9144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2840434" y="2046407"/>
            <a:ext cx="2005012" cy="3062168"/>
          </a:xfrm>
          <a:prstGeom prst="rect">
            <a:avLst/>
          </a:prstGeom>
          <a:ln w="38100">
            <a:solidFill>
              <a:schemeClr val="accent1"/>
            </a:solidFill>
          </a:ln>
        </p:spPr>
        <p:txBody>
          <a:bodyPr lIns="90000" tIns="288000" rIns="9144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5093493" y="2046407"/>
            <a:ext cx="2005012" cy="3062168"/>
          </a:xfrm>
          <a:prstGeom prst="rect">
            <a:avLst/>
          </a:prstGeom>
          <a:ln w="38100">
            <a:solidFill>
              <a:schemeClr val="accent1"/>
            </a:solidFill>
          </a:ln>
        </p:spPr>
        <p:txBody>
          <a:bodyPr lIns="90000" tIns="288000" rIns="9144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7346553" y="2046407"/>
            <a:ext cx="2005012" cy="3062168"/>
          </a:xfrm>
          <a:prstGeom prst="rect">
            <a:avLst/>
          </a:prstGeom>
          <a:ln w="38100">
            <a:solidFill>
              <a:schemeClr val="accent1"/>
            </a:solidFill>
          </a:ln>
        </p:spPr>
        <p:txBody>
          <a:bodyPr lIns="90000" tIns="288000" rIns="9144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9599613" y="2046407"/>
            <a:ext cx="2005012" cy="3062168"/>
          </a:xfrm>
          <a:prstGeom prst="rect">
            <a:avLst/>
          </a:prstGeom>
          <a:ln w="38100">
            <a:solidFill>
              <a:schemeClr val="accent1"/>
            </a:solidFill>
          </a:ln>
        </p:spPr>
        <p:txBody>
          <a:bodyPr lIns="90000" tIns="288000" rIns="9144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rot="5400000">
            <a:off x="1557734" y="17551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rot="5400000">
            <a:off x="3810794" y="17551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rot="5400000">
            <a:off x="6063854" y="17551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rot="5400000">
            <a:off x="8316914" y="17551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rot="5400000">
            <a:off x="10569972" y="1755180"/>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2" name="Title 1">
            <a:extLst>
              <a:ext uri="{FF2B5EF4-FFF2-40B4-BE49-F238E27FC236}">
                <a16:creationId xmlns:a16="http://schemas.microsoft.com/office/drawing/2014/main" id="{0CDA916C-63A0-466A-BC69-A6BB9AE21DB7}"/>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cxnSp>
        <p:nvCxnSpPr>
          <p:cNvPr id="3" name="Straight Connector 2">
            <a:extLst>
              <a:ext uri="{FF2B5EF4-FFF2-40B4-BE49-F238E27FC236}">
                <a16:creationId xmlns:a16="http://schemas.microsoft.com/office/drawing/2014/main" id="{82C06518-9E58-A831-AE4A-4EECA507A2D8}"/>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7459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Us S05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6096000" y="145208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0" y="2567262"/>
            <a:ext cx="5330824" cy="17189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584201" y="2703930"/>
            <a:ext cx="4425950" cy="1445652"/>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5196888" y="2879224"/>
            <a:ext cx="0" cy="10950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29">
            <a:extLst>
              <a:ext uri="{FF2B5EF4-FFF2-40B4-BE49-F238E27FC236}">
                <a16:creationId xmlns:a16="http://schemas.microsoft.com/office/drawing/2014/main" id="{17F8224B-2972-D6CA-7891-5E3A39916B6A}"/>
              </a:ext>
            </a:extLst>
          </p:cNvPr>
          <p:cNvSpPr>
            <a:spLocks noGrp="1"/>
          </p:cNvSpPr>
          <p:nvPr>
            <p:ph type="body" sz="quarter" idx="39" hasCustomPrompt="1"/>
          </p:nvPr>
        </p:nvSpPr>
        <p:spPr>
          <a:xfrm>
            <a:off x="6250977" y="1326515"/>
            <a:ext cx="5361390" cy="323521"/>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Website</a:t>
            </a:r>
            <a:endParaRPr lang="en-ID"/>
          </a:p>
        </p:txBody>
      </p:sp>
      <p:sp>
        <p:nvSpPr>
          <p:cNvPr id="9" name="Text Placeholder 29">
            <a:extLst>
              <a:ext uri="{FF2B5EF4-FFF2-40B4-BE49-F238E27FC236}">
                <a16:creationId xmlns:a16="http://schemas.microsoft.com/office/drawing/2014/main" id="{0150F3D9-C5BA-2CF3-577A-20D417C84D5B}"/>
              </a:ext>
            </a:extLst>
          </p:cNvPr>
          <p:cNvSpPr>
            <a:spLocks noGrp="1"/>
          </p:cNvSpPr>
          <p:nvPr>
            <p:ph type="body" sz="quarter" idx="40"/>
          </p:nvPr>
        </p:nvSpPr>
        <p:spPr>
          <a:xfrm>
            <a:off x="6250977" y="1722034"/>
            <a:ext cx="5361390" cy="32352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0" name="Text Placeholder 16">
            <a:extLst>
              <a:ext uri="{FF2B5EF4-FFF2-40B4-BE49-F238E27FC236}">
                <a16:creationId xmlns:a16="http://schemas.microsoft.com/office/drawing/2014/main" id="{8CDB50DB-14FB-8EC2-BBF8-9D39B761BAD8}"/>
              </a:ext>
            </a:extLst>
          </p:cNvPr>
          <p:cNvSpPr>
            <a:spLocks noGrp="1"/>
          </p:cNvSpPr>
          <p:nvPr>
            <p:ph type="body" sz="quarter" idx="42" hasCustomPrompt="1"/>
          </p:nvPr>
        </p:nvSpPr>
        <p:spPr>
          <a:xfrm>
            <a:off x="6096000" y="260927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2" name="Text Placeholder 29">
            <a:extLst>
              <a:ext uri="{FF2B5EF4-FFF2-40B4-BE49-F238E27FC236}">
                <a16:creationId xmlns:a16="http://schemas.microsoft.com/office/drawing/2014/main" id="{A3C8A60E-A492-680C-9A67-071F63EDE37B}"/>
              </a:ext>
            </a:extLst>
          </p:cNvPr>
          <p:cNvSpPr>
            <a:spLocks noGrp="1"/>
          </p:cNvSpPr>
          <p:nvPr>
            <p:ph type="body" sz="quarter" idx="43" hasCustomPrompt="1"/>
          </p:nvPr>
        </p:nvSpPr>
        <p:spPr>
          <a:xfrm>
            <a:off x="6250977" y="2483705"/>
            <a:ext cx="5361390" cy="323521"/>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Email</a:t>
            </a:r>
            <a:endParaRPr lang="en-ID"/>
          </a:p>
        </p:txBody>
      </p:sp>
      <p:sp>
        <p:nvSpPr>
          <p:cNvPr id="13" name="Text Placeholder 29">
            <a:extLst>
              <a:ext uri="{FF2B5EF4-FFF2-40B4-BE49-F238E27FC236}">
                <a16:creationId xmlns:a16="http://schemas.microsoft.com/office/drawing/2014/main" id="{54189725-F503-3346-0B77-41752024754B}"/>
              </a:ext>
            </a:extLst>
          </p:cNvPr>
          <p:cNvSpPr>
            <a:spLocks noGrp="1"/>
          </p:cNvSpPr>
          <p:nvPr>
            <p:ph type="body" sz="quarter" idx="44"/>
          </p:nvPr>
        </p:nvSpPr>
        <p:spPr>
          <a:xfrm>
            <a:off x="6250977" y="2879224"/>
            <a:ext cx="5361390" cy="32352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4" name="Text Placeholder 16">
            <a:extLst>
              <a:ext uri="{FF2B5EF4-FFF2-40B4-BE49-F238E27FC236}">
                <a16:creationId xmlns:a16="http://schemas.microsoft.com/office/drawing/2014/main" id="{6A7119A9-F6C1-3E78-A7B8-7A4695A37DF9}"/>
              </a:ext>
            </a:extLst>
          </p:cNvPr>
          <p:cNvSpPr>
            <a:spLocks noGrp="1"/>
          </p:cNvSpPr>
          <p:nvPr>
            <p:ph type="body" sz="quarter" idx="45" hasCustomPrompt="1"/>
          </p:nvPr>
        </p:nvSpPr>
        <p:spPr>
          <a:xfrm>
            <a:off x="6096000" y="376646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5" name="Text Placeholder 29">
            <a:extLst>
              <a:ext uri="{FF2B5EF4-FFF2-40B4-BE49-F238E27FC236}">
                <a16:creationId xmlns:a16="http://schemas.microsoft.com/office/drawing/2014/main" id="{0ECAA7E2-DF4B-A5D2-BE65-C795750AE429}"/>
              </a:ext>
            </a:extLst>
          </p:cNvPr>
          <p:cNvSpPr>
            <a:spLocks noGrp="1"/>
          </p:cNvSpPr>
          <p:nvPr>
            <p:ph type="body" sz="quarter" idx="46" hasCustomPrompt="1"/>
          </p:nvPr>
        </p:nvSpPr>
        <p:spPr>
          <a:xfrm>
            <a:off x="6250977" y="3640895"/>
            <a:ext cx="5361390" cy="323521"/>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Phone Number</a:t>
            </a:r>
            <a:endParaRPr lang="en-ID"/>
          </a:p>
        </p:txBody>
      </p:sp>
      <p:sp>
        <p:nvSpPr>
          <p:cNvPr id="16" name="Text Placeholder 29">
            <a:extLst>
              <a:ext uri="{FF2B5EF4-FFF2-40B4-BE49-F238E27FC236}">
                <a16:creationId xmlns:a16="http://schemas.microsoft.com/office/drawing/2014/main" id="{FFF608BC-B1D4-AD27-2B53-0F088AECCDBA}"/>
              </a:ext>
            </a:extLst>
          </p:cNvPr>
          <p:cNvSpPr>
            <a:spLocks noGrp="1"/>
          </p:cNvSpPr>
          <p:nvPr>
            <p:ph type="body" sz="quarter" idx="47"/>
          </p:nvPr>
        </p:nvSpPr>
        <p:spPr>
          <a:xfrm>
            <a:off x="6250977" y="4036414"/>
            <a:ext cx="5361390" cy="32352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 name="Text Placeholder 16">
            <a:extLst>
              <a:ext uri="{FF2B5EF4-FFF2-40B4-BE49-F238E27FC236}">
                <a16:creationId xmlns:a16="http://schemas.microsoft.com/office/drawing/2014/main" id="{61A8469B-66C0-388B-FF13-7E8091A3F56F}"/>
              </a:ext>
            </a:extLst>
          </p:cNvPr>
          <p:cNvSpPr>
            <a:spLocks noGrp="1"/>
          </p:cNvSpPr>
          <p:nvPr>
            <p:ph type="body" sz="quarter" idx="48" hasCustomPrompt="1"/>
          </p:nvPr>
        </p:nvSpPr>
        <p:spPr>
          <a:xfrm>
            <a:off x="6096000" y="4923657"/>
            <a:ext cx="64295" cy="474980"/>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1000" b="1">
                <a:solidFill>
                  <a:schemeClr val="accent4">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8" name="Text Placeholder 29">
            <a:extLst>
              <a:ext uri="{FF2B5EF4-FFF2-40B4-BE49-F238E27FC236}">
                <a16:creationId xmlns:a16="http://schemas.microsoft.com/office/drawing/2014/main" id="{D2474B70-73D5-F138-81CA-B06F430971D8}"/>
              </a:ext>
            </a:extLst>
          </p:cNvPr>
          <p:cNvSpPr>
            <a:spLocks noGrp="1"/>
          </p:cNvSpPr>
          <p:nvPr>
            <p:ph type="body" sz="quarter" idx="49" hasCustomPrompt="1"/>
          </p:nvPr>
        </p:nvSpPr>
        <p:spPr>
          <a:xfrm>
            <a:off x="6250977" y="4798085"/>
            <a:ext cx="5361390" cy="323521"/>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Location</a:t>
            </a:r>
            <a:endParaRPr lang="en-ID"/>
          </a:p>
        </p:txBody>
      </p:sp>
      <p:sp>
        <p:nvSpPr>
          <p:cNvPr id="19" name="Text Placeholder 29">
            <a:extLst>
              <a:ext uri="{FF2B5EF4-FFF2-40B4-BE49-F238E27FC236}">
                <a16:creationId xmlns:a16="http://schemas.microsoft.com/office/drawing/2014/main" id="{A4A35D17-0A9F-3774-435D-AEBADBA7499D}"/>
              </a:ext>
            </a:extLst>
          </p:cNvPr>
          <p:cNvSpPr>
            <a:spLocks noGrp="1"/>
          </p:cNvSpPr>
          <p:nvPr>
            <p:ph type="body" sz="quarter" idx="50"/>
          </p:nvPr>
        </p:nvSpPr>
        <p:spPr>
          <a:xfrm>
            <a:off x="6250977" y="5193604"/>
            <a:ext cx="5361390" cy="32352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42157209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Us S05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6476999" y="1326515"/>
            <a:ext cx="5127625"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0" y="2567262"/>
            <a:ext cx="5330824" cy="17189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584201" y="2703930"/>
            <a:ext cx="4425950" cy="1445652"/>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5196888" y="2879224"/>
            <a:ext cx="0" cy="10950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9">
            <a:extLst>
              <a:ext uri="{FF2B5EF4-FFF2-40B4-BE49-F238E27FC236}">
                <a16:creationId xmlns:a16="http://schemas.microsoft.com/office/drawing/2014/main" id="{6667C09D-F5FE-C8BE-C254-35A6F3EC9B49}"/>
              </a:ext>
            </a:extLst>
          </p:cNvPr>
          <p:cNvSpPr>
            <a:spLocks noGrp="1"/>
          </p:cNvSpPr>
          <p:nvPr>
            <p:ph type="body" sz="quarter" idx="44"/>
          </p:nvPr>
        </p:nvSpPr>
        <p:spPr>
          <a:xfrm>
            <a:off x="6476999" y="2520907"/>
            <a:ext cx="5127625"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5" name="Text Placeholder 29">
            <a:extLst>
              <a:ext uri="{FF2B5EF4-FFF2-40B4-BE49-F238E27FC236}">
                <a16:creationId xmlns:a16="http://schemas.microsoft.com/office/drawing/2014/main" id="{F313C270-1389-4400-B626-0F91E48EF99C}"/>
              </a:ext>
            </a:extLst>
          </p:cNvPr>
          <p:cNvSpPr>
            <a:spLocks noGrp="1"/>
          </p:cNvSpPr>
          <p:nvPr>
            <p:ph type="body" sz="quarter" idx="46"/>
          </p:nvPr>
        </p:nvSpPr>
        <p:spPr>
          <a:xfrm>
            <a:off x="6476999" y="3715299"/>
            <a:ext cx="5127625"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A68D81B6-7EAF-9410-F2E1-FEE807D73D14}"/>
              </a:ext>
            </a:extLst>
          </p:cNvPr>
          <p:cNvSpPr>
            <a:spLocks noGrp="1"/>
          </p:cNvSpPr>
          <p:nvPr>
            <p:ph type="body" sz="quarter" idx="48"/>
          </p:nvPr>
        </p:nvSpPr>
        <p:spPr>
          <a:xfrm>
            <a:off x="6476999" y="4909691"/>
            <a:ext cx="5127625" cy="60706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8" name="Text Placeholder 5">
            <a:extLst>
              <a:ext uri="{FF2B5EF4-FFF2-40B4-BE49-F238E27FC236}">
                <a16:creationId xmlns:a16="http://schemas.microsoft.com/office/drawing/2014/main" id="{8B374301-5977-9039-ACCF-24F94B552430}"/>
              </a:ext>
            </a:extLst>
          </p:cNvPr>
          <p:cNvSpPr>
            <a:spLocks noGrp="1"/>
          </p:cNvSpPr>
          <p:nvPr>
            <p:ph type="body" sz="quarter" idx="49"/>
          </p:nvPr>
        </p:nvSpPr>
        <p:spPr>
          <a:xfrm>
            <a:off x="5839091" y="1373136"/>
            <a:ext cx="513817" cy="513817"/>
          </a:xfrm>
          <a:custGeom>
            <a:avLst/>
            <a:gdLst>
              <a:gd name="connsiteX0" fmla="*/ 391447 w 513817"/>
              <a:gd name="connsiteY0" fmla="*/ 270430 h 513817"/>
              <a:gd name="connsiteX1" fmla="*/ 294093 w 513817"/>
              <a:gd name="connsiteY1" fmla="*/ 469872 h 513817"/>
              <a:gd name="connsiteX2" fmla="*/ 472576 w 513817"/>
              <a:gd name="connsiteY2" fmla="*/ 270430 h 513817"/>
              <a:gd name="connsiteX3" fmla="*/ 270430 w 513817"/>
              <a:gd name="connsiteY3" fmla="*/ 270430 h 513817"/>
              <a:gd name="connsiteX4" fmla="*/ 270430 w 513817"/>
              <a:gd name="connsiteY4" fmla="*/ 456351 h 513817"/>
              <a:gd name="connsiteX5" fmla="*/ 364404 w 513817"/>
              <a:gd name="connsiteY5" fmla="*/ 270430 h 513817"/>
              <a:gd name="connsiteX6" fmla="*/ 149413 w 513817"/>
              <a:gd name="connsiteY6" fmla="*/ 270430 h 513817"/>
              <a:gd name="connsiteX7" fmla="*/ 243387 w 513817"/>
              <a:gd name="connsiteY7" fmla="*/ 456351 h 513817"/>
              <a:gd name="connsiteX8" fmla="*/ 243387 w 513817"/>
              <a:gd name="connsiteY8" fmla="*/ 270430 h 513817"/>
              <a:gd name="connsiteX9" fmla="*/ 41241 w 513817"/>
              <a:gd name="connsiteY9" fmla="*/ 270430 h 513817"/>
              <a:gd name="connsiteX10" fmla="*/ 219724 w 513817"/>
              <a:gd name="connsiteY10" fmla="*/ 469872 h 513817"/>
              <a:gd name="connsiteX11" fmla="*/ 122370 w 513817"/>
              <a:gd name="connsiteY11" fmla="*/ 270430 h 513817"/>
              <a:gd name="connsiteX12" fmla="*/ 270430 w 513817"/>
              <a:gd name="connsiteY12" fmla="*/ 57466 h 513817"/>
              <a:gd name="connsiteX13" fmla="*/ 270430 w 513817"/>
              <a:gd name="connsiteY13" fmla="*/ 243387 h 513817"/>
              <a:gd name="connsiteX14" fmla="*/ 364404 w 513817"/>
              <a:gd name="connsiteY14" fmla="*/ 243387 h 513817"/>
              <a:gd name="connsiteX15" fmla="*/ 270430 w 513817"/>
              <a:gd name="connsiteY15" fmla="*/ 57466 h 513817"/>
              <a:gd name="connsiteX16" fmla="*/ 243387 w 513817"/>
              <a:gd name="connsiteY16" fmla="*/ 57466 h 513817"/>
              <a:gd name="connsiteX17" fmla="*/ 149413 w 513817"/>
              <a:gd name="connsiteY17" fmla="*/ 243387 h 513817"/>
              <a:gd name="connsiteX18" fmla="*/ 243387 w 513817"/>
              <a:gd name="connsiteY18" fmla="*/ 243387 h 513817"/>
              <a:gd name="connsiteX19" fmla="*/ 294093 w 513817"/>
              <a:gd name="connsiteY19" fmla="*/ 43945 h 513817"/>
              <a:gd name="connsiteX20" fmla="*/ 391447 w 513817"/>
              <a:gd name="connsiteY20" fmla="*/ 243387 h 513817"/>
              <a:gd name="connsiteX21" fmla="*/ 472576 w 513817"/>
              <a:gd name="connsiteY21" fmla="*/ 243387 h 513817"/>
              <a:gd name="connsiteX22" fmla="*/ 294093 w 513817"/>
              <a:gd name="connsiteY22" fmla="*/ 43945 h 513817"/>
              <a:gd name="connsiteX23" fmla="*/ 219724 w 513817"/>
              <a:gd name="connsiteY23" fmla="*/ 43945 h 513817"/>
              <a:gd name="connsiteX24" fmla="*/ 41241 w 513817"/>
              <a:gd name="connsiteY24" fmla="*/ 243387 h 513817"/>
              <a:gd name="connsiteX25" fmla="*/ 122370 w 513817"/>
              <a:gd name="connsiteY25" fmla="*/ 243387 h 513817"/>
              <a:gd name="connsiteX26" fmla="*/ 219724 w 513817"/>
              <a:gd name="connsiteY26" fmla="*/ 43945 h 513817"/>
              <a:gd name="connsiteX27" fmla="*/ 256909 w 513817"/>
              <a:gd name="connsiteY27" fmla="*/ 0 h 513817"/>
              <a:gd name="connsiteX28" fmla="*/ 513817 w 513817"/>
              <a:gd name="connsiteY28" fmla="*/ 256909 h 513817"/>
              <a:gd name="connsiteX29" fmla="*/ 256909 w 513817"/>
              <a:gd name="connsiteY29" fmla="*/ 513817 h 513817"/>
              <a:gd name="connsiteX30" fmla="*/ 0 w 513817"/>
              <a:gd name="connsiteY30" fmla="*/ 256909 h 513817"/>
              <a:gd name="connsiteX31" fmla="*/ 256909 w 513817"/>
              <a:gd name="connsiteY31" fmla="*/ 0 h 5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17" h="513817">
                <a:moveTo>
                  <a:pt x="391447" y="270430"/>
                </a:moveTo>
                <a:cubicBezTo>
                  <a:pt x="386715" y="347503"/>
                  <a:pt x="338038" y="415786"/>
                  <a:pt x="294093" y="469872"/>
                </a:cubicBezTo>
                <a:cubicBezTo>
                  <a:pt x="391447" y="452970"/>
                  <a:pt x="466492" y="371165"/>
                  <a:pt x="472576" y="270430"/>
                </a:cubicBezTo>
                <a:close/>
                <a:moveTo>
                  <a:pt x="270430" y="270430"/>
                </a:moveTo>
                <a:lnTo>
                  <a:pt x="270430" y="456351"/>
                </a:lnTo>
                <a:cubicBezTo>
                  <a:pt x="313699" y="402941"/>
                  <a:pt x="358996" y="340066"/>
                  <a:pt x="364404" y="270430"/>
                </a:cubicBezTo>
                <a:close/>
                <a:moveTo>
                  <a:pt x="149413" y="270430"/>
                </a:moveTo>
                <a:cubicBezTo>
                  <a:pt x="154821" y="340066"/>
                  <a:pt x="200118" y="402941"/>
                  <a:pt x="243387" y="456351"/>
                </a:cubicBezTo>
                <a:lnTo>
                  <a:pt x="243387" y="270430"/>
                </a:lnTo>
                <a:close/>
                <a:moveTo>
                  <a:pt x="41241" y="270430"/>
                </a:moveTo>
                <a:cubicBezTo>
                  <a:pt x="47325" y="371165"/>
                  <a:pt x="122370" y="452970"/>
                  <a:pt x="219724" y="469872"/>
                </a:cubicBezTo>
                <a:cubicBezTo>
                  <a:pt x="175780" y="415786"/>
                  <a:pt x="127778" y="347503"/>
                  <a:pt x="122370" y="270430"/>
                </a:cubicBezTo>
                <a:close/>
                <a:moveTo>
                  <a:pt x="270430" y="57466"/>
                </a:moveTo>
                <a:lnTo>
                  <a:pt x="270430" y="243387"/>
                </a:lnTo>
                <a:lnTo>
                  <a:pt x="364404" y="243387"/>
                </a:lnTo>
                <a:cubicBezTo>
                  <a:pt x="358996" y="173075"/>
                  <a:pt x="313699" y="110876"/>
                  <a:pt x="270430" y="57466"/>
                </a:cubicBezTo>
                <a:close/>
                <a:moveTo>
                  <a:pt x="243387" y="57466"/>
                </a:moveTo>
                <a:cubicBezTo>
                  <a:pt x="200118" y="110876"/>
                  <a:pt x="154821" y="173751"/>
                  <a:pt x="149413" y="243387"/>
                </a:cubicBezTo>
                <a:lnTo>
                  <a:pt x="243387" y="243387"/>
                </a:lnTo>
                <a:close/>
                <a:moveTo>
                  <a:pt x="294093" y="43945"/>
                </a:moveTo>
                <a:cubicBezTo>
                  <a:pt x="338038" y="98031"/>
                  <a:pt x="386715" y="166314"/>
                  <a:pt x="391447" y="243387"/>
                </a:cubicBezTo>
                <a:lnTo>
                  <a:pt x="472576" y="243387"/>
                </a:lnTo>
                <a:cubicBezTo>
                  <a:pt x="466492" y="142652"/>
                  <a:pt x="391447" y="60847"/>
                  <a:pt x="294093" y="43945"/>
                </a:cubicBezTo>
                <a:close/>
                <a:moveTo>
                  <a:pt x="219724" y="43945"/>
                </a:moveTo>
                <a:cubicBezTo>
                  <a:pt x="122370" y="60847"/>
                  <a:pt x="47325" y="142652"/>
                  <a:pt x="41241" y="243387"/>
                </a:cubicBezTo>
                <a:lnTo>
                  <a:pt x="122370" y="243387"/>
                </a:lnTo>
                <a:cubicBezTo>
                  <a:pt x="127102" y="166314"/>
                  <a:pt x="175780" y="98031"/>
                  <a:pt x="219724" y="43945"/>
                </a:cubicBezTo>
                <a:close/>
                <a:moveTo>
                  <a:pt x="256909" y="0"/>
                </a:moveTo>
                <a:cubicBezTo>
                  <a:pt x="398884" y="0"/>
                  <a:pt x="513817" y="114933"/>
                  <a:pt x="513817" y="256909"/>
                </a:cubicBezTo>
                <a:cubicBezTo>
                  <a:pt x="513817" y="398884"/>
                  <a:pt x="398884" y="513817"/>
                  <a:pt x="256909" y="513817"/>
                </a:cubicBezTo>
                <a:cubicBezTo>
                  <a:pt x="114933" y="513817"/>
                  <a:pt x="0" y="398884"/>
                  <a:pt x="0" y="256909"/>
                </a:cubicBezTo>
                <a:cubicBezTo>
                  <a:pt x="0" y="114933"/>
                  <a:pt x="114933" y="0"/>
                  <a:pt x="2569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a:p>
        </p:txBody>
      </p:sp>
      <p:sp>
        <p:nvSpPr>
          <p:cNvPr id="9" name="Text Placeholder 6">
            <a:extLst>
              <a:ext uri="{FF2B5EF4-FFF2-40B4-BE49-F238E27FC236}">
                <a16:creationId xmlns:a16="http://schemas.microsoft.com/office/drawing/2014/main" id="{189560EE-D986-44EE-9C19-CCA4ED43D787}"/>
              </a:ext>
            </a:extLst>
          </p:cNvPr>
          <p:cNvSpPr>
            <a:spLocks noGrp="1"/>
          </p:cNvSpPr>
          <p:nvPr>
            <p:ph type="body" sz="quarter" idx="43"/>
          </p:nvPr>
        </p:nvSpPr>
        <p:spPr>
          <a:xfrm>
            <a:off x="5825570" y="2540400"/>
            <a:ext cx="540860" cy="594946"/>
          </a:xfrm>
          <a:custGeom>
            <a:avLst/>
            <a:gdLst>
              <a:gd name="connsiteX0" fmla="*/ 270768 w 540860"/>
              <a:gd name="connsiteY0" fmla="*/ 393307 h 594946"/>
              <a:gd name="connsiteX1" fmla="*/ 205527 w 540860"/>
              <a:gd name="connsiteY1" fmla="*/ 419167 h 594946"/>
              <a:gd name="connsiteX2" fmla="*/ 196062 w 540860"/>
              <a:gd name="connsiteY2" fmla="*/ 427956 h 594946"/>
              <a:gd name="connsiteX3" fmla="*/ 62199 w 540860"/>
              <a:gd name="connsiteY3" fmla="*/ 554382 h 594946"/>
              <a:gd name="connsiteX4" fmla="*/ 478661 w 540860"/>
              <a:gd name="connsiteY4" fmla="*/ 554382 h 594946"/>
              <a:gd name="connsiteX5" fmla="*/ 345474 w 540860"/>
              <a:gd name="connsiteY5" fmla="*/ 427956 h 594946"/>
              <a:gd name="connsiteX6" fmla="*/ 336009 w 540860"/>
              <a:gd name="connsiteY6" fmla="*/ 419167 h 594946"/>
              <a:gd name="connsiteX7" fmla="*/ 270768 w 540860"/>
              <a:gd name="connsiteY7" fmla="*/ 393307 h 594946"/>
              <a:gd name="connsiteX8" fmla="*/ 500296 w 540860"/>
              <a:gd name="connsiteY8" fmla="*/ 281247 h 594946"/>
              <a:gd name="connsiteX9" fmla="*/ 365081 w 540860"/>
              <a:gd name="connsiteY9" fmla="*/ 409701 h 594946"/>
              <a:gd name="connsiteX10" fmla="*/ 500296 w 540860"/>
              <a:gd name="connsiteY10" fmla="*/ 538156 h 594946"/>
              <a:gd name="connsiteX11" fmla="*/ 40565 w 540860"/>
              <a:gd name="connsiteY11" fmla="*/ 280571 h 594946"/>
              <a:gd name="connsiteX12" fmla="*/ 40565 w 540860"/>
              <a:gd name="connsiteY12" fmla="*/ 537480 h 594946"/>
              <a:gd name="connsiteX13" fmla="*/ 175780 w 540860"/>
              <a:gd name="connsiteY13" fmla="*/ 409025 h 594946"/>
              <a:gd name="connsiteX14" fmla="*/ 270429 w 540860"/>
              <a:gd name="connsiteY14" fmla="*/ 215668 h 594946"/>
              <a:gd name="connsiteX15" fmla="*/ 248795 w 540860"/>
              <a:gd name="connsiteY15" fmla="*/ 237302 h 594946"/>
              <a:gd name="connsiteX16" fmla="*/ 270429 w 540860"/>
              <a:gd name="connsiteY16" fmla="*/ 258936 h 594946"/>
              <a:gd name="connsiteX17" fmla="*/ 292064 w 540860"/>
              <a:gd name="connsiteY17" fmla="*/ 237302 h 594946"/>
              <a:gd name="connsiteX18" fmla="*/ 270429 w 540860"/>
              <a:gd name="connsiteY18" fmla="*/ 215668 h 594946"/>
              <a:gd name="connsiteX19" fmla="*/ 271105 w 540860"/>
              <a:gd name="connsiteY19" fmla="*/ 147384 h 594946"/>
              <a:gd name="connsiteX20" fmla="*/ 358995 w 540860"/>
              <a:gd name="connsiteY20" fmla="*/ 235274 h 594946"/>
              <a:gd name="connsiteX21" fmla="*/ 358995 w 540860"/>
              <a:gd name="connsiteY21" fmla="*/ 256908 h 594946"/>
              <a:gd name="connsiteX22" fmla="*/ 337361 w 540860"/>
              <a:gd name="connsiteY22" fmla="*/ 278543 h 594946"/>
              <a:gd name="connsiteX23" fmla="*/ 304233 w 540860"/>
              <a:gd name="connsiteY23" fmla="*/ 263669 h 594946"/>
              <a:gd name="connsiteX24" fmla="*/ 248119 w 540860"/>
              <a:gd name="connsiteY24" fmla="*/ 272458 h 594946"/>
              <a:gd name="connsiteX25" fmla="*/ 229865 w 540860"/>
              <a:gd name="connsiteY25" fmla="*/ 219048 h 594946"/>
              <a:gd name="connsiteX26" fmla="*/ 279218 w 540860"/>
              <a:gd name="connsiteY26" fmla="*/ 192005 h 594946"/>
              <a:gd name="connsiteX27" fmla="*/ 315050 w 540860"/>
              <a:gd name="connsiteY27" fmla="*/ 235950 h 594946"/>
              <a:gd name="connsiteX28" fmla="*/ 336685 w 540860"/>
              <a:gd name="connsiteY28" fmla="*/ 257584 h 594946"/>
              <a:gd name="connsiteX29" fmla="*/ 336685 w 540860"/>
              <a:gd name="connsiteY29" fmla="*/ 235950 h 594946"/>
              <a:gd name="connsiteX30" fmla="*/ 271105 w 540860"/>
              <a:gd name="connsiteY30" fmla="*/ 170371 h 594946"/>
              <a:gd name="connsiteX31" fmla="*/ 205526 w 540860"/>
              <a:gd name="connsiteY31" fmla="*/ 235950 h 594946"/>
              <a:gd name="connsiteX32" fmla="*/ 270429 w 540860"/>
              <a:gd name="connsiteY32" fmla="*/ 301529 h 594946"/>
              <a:gd name="connsiteX33" fmla="*/ 303557 w 540860"/>
              <a:gd name="connsiteY33" fmla="*/ 293416 h 594946"/>
              <a:gd name="connsiteX34" fmla="*/ 319107 w 540860"/>
              <a:gd name="connsiteY34" fmla="*/ 298149 h 594946"/>
              <a:gd name="connsiteX35" fmla="*/ 314374 w 540860"/>
              <a:gd name="connsiteY35" fmla="*/ 313698 h 594946"/>
              <a:gd name="connsiteX36" fmla="*/ 270429 w 540860"/>
              <a:gd name="connsiteY36" fmla="*/ 324516 h 594946"/>
              <a:gd name="connsiteX37" fmla="*/ 183216 w 540860"/>
              <a:gd name="connsiteY37" fmla="*/ 235274 h 594946"/>
              <a:gd name="connsiteX38" fmla="*/ 271105 w 540860"/>
              <a:gd name="connsiteY38" fmla="*/ 147384 h 594946"/>
              <a:gd name="connsiteX39" fmla="*/ 135215 w 540860"/>
              <a:gd name="connsiteY39" fmla="*/ 108172 h 594946"/>
              <a:gd name="connsiteX40" fmla="*/ 135215 w 540860"/>
              <a:gd name="connsiteY40" fmla="*/ 333305 h 594946"/>
              <a:gd name="connsiteX41" fmla="*/ 196062 w 540860"/>
              <a:gd name="connsiteY41" fmla="*/ 391447 h 594946"/>
              <a:gd name="connsiteX42" fmla="*/ 344798 w 540860"/>
              <a:gd name="connsiteY42" fmla="*/ 391447 h 594946"/>
              <a:gd name="connsiteX43" fmla="*/ 405645 w 540860"/>
              <a:gd name="connsiteY43" fmla="*/ 333305 h 594946"/>
              <a:gd name="connsiteX44" fmla="*/ 405645 w 540860"/>
              <a:gd name="connsiteY44" fmla="*/ 108172 h 594946"/>
              <a:gd name="connsiteX45" fmla="*/ 270430 w 540860"/>
              <a:gd name="connsiteY45" fmla="*/ 0 h 594946"/>
              <a:gd name="connsiteX46" fmla="*/ 351559 w 540860"/>
              <a:gd name="connsiteY46" fmla="*/ 67608 h 594946"/>
              <a:gd name="connsiteX47" fmla="*/ 446210 w 540860"/>
              <a:gd name="connsiteY47" fmla="*/ 67608 h 594946"/>
              <a:gd name="connsiteX48" fmla="*/ 446210 w 540860"/>
              <a:gd name="connsiteY48" fmla="*/ 126426 h 594946"/>
              <a:gd name="connsiteX49" fmla="*/ 540860 w 540860"/>
              <a:gd name="connsiteY49" fmla="*/ 217020 h 594946"/>
              <a:gd name="connsiteX50" fmla="*/ 540860 w 540860"/>
              <a:gd name="connsiteY50" fmla="*/ 594946 h 594946"/>
              <a:gd name="connsiteX51" fmla="*/ 0 w 540860"/>
              <a:gd name="connsiteY51" fmla="*/ 594946 h 594946"/>
              <a:gd name="connsiteX52" fmla="*/ 0 w 540860"/>
              <a:gd name="connsiteY52" fmla="*/ 217020 h 594946"/>
              <a:gd name="connsiteX53" fmla="*/ 94651 w 540860"/>
              <a:gd name="connsiteY53" fmla="*/ 127102 h 594946"/>
              <a:gd name="connsiteX54" fmla="*/ 94651 w 540860"/>
              <a:gd name="connsiteY54" fmla="*/ 67608 h 594946"/>
              <a:gd name="connsiteX55" fmla="*/ 189301 w 540860"/>
              <a:gd name="connsiteY55" fmla="*/ 67608 h 5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860" h="594946">
                <a:moveTo>
                  <a:pt x="270768" y="393307"/>
                </a:moveTo>
                <a:cubicBezTo>
                  <a:pt x="247275" y="393307"/>
                  <a:pt x="223781" y="401927"/>
                  <a:pt x="205527" y="419167"/>
                </a:cubicBezTo>
                <a:lnTo>
                  <a:pt x="196062" y="427956"/>
                </a:lnTo>
                <a:lnTo>
                  <a:pt x="62199" y="554382"/>
                </a:lnTo>
                <a:lnTo>
                  <a:pt x="478661" y="554382"/>
                </a:lnTo>
                <a:lnTo>
                  <a:pt x="345474" y="427956"/>
                </a:lnTo>
                <a:lnTo>
                  <a:pt x="336009" y="419167"/>
                </a:lnTo>
                <a:cubicBezTo>
                  <a:pt x="317755" y="401927"/>
                  <a:pt x="294262" y="393307"/>
                  <a:pt x="270768" y="393307"/>
                </a:cubicBezTo>
                <a:close/>
                <a:moveTo>
                  <a:pt x="500296" y="281247"/>
                </a:moveTo>
                <a:lnTo>
                  <a:pt x="365081" y="409701"/>
                </a:lnTo>
                <a:lnTo>
                  <a:pt x="500296" y="538156"/>
                </a:lnTo>
                <a:close/>
                <a:moveTo>
                  <a:pt x="40565" y="280571"/>
                </a:moveTo>
                <a:lnTo>
                  <a:pt x="40565" y="537480"/>
                </a:lnTo>
                <a:lnTo>
                  <a:pt x="175780" y="409025"/>
                </a:lnTo>
                <a:close/>
                <a:moveTo>
                  <a:pt x="270429" y="215668"/>
                </a:moveTo>
                <a:cubicBezTo>
                  <a:pt x="258936" y="215668"/>
                  <a:pt x="248795" y="225133"/>
                  <a:pt x="248795" y="237302"/>
                </a:cubicBezTo>
                <a:cubicBezTo>
                  <a:pt x="248795" y="248795"/>
                  <a:pt x="258260" y="258936"/>
                  <a:pt x="270429" y="258936"/>
                </a:cubicBezTo>
                <a:cubicBezTo>
                  <a:pt x="282599" y="258936"/>
                  <a:pt x="292064" y="249471"/>
                  <a:pt x="292064" y="237302"/>
                </a:cubicBezTo>
                <a:cubicBezTo>
                  <a:pt x="292064" y="225133"/>
                  <a:pt x="282599" y="215668"/>
                  <a:pt x="270429" y="215668"/>
                </a:cubicBezTo>
                <a:close/>
                <a:moveTo>
                  <a:pt x="271105" y="147384"/>
                </a:moveTo>
                <a:cubicBezTo>
                  <a:pt x="319783" y="147384"/>
                  <a:pt x="358995" y="186596"/>
                  <a:pt x="358995" y="235274"/>
                </a:cubicBezTo>
                <a:lnTo>
                  <a:pt x="358995" y="256908"/>
                </a:lnTo>
                <a:cubicBezTo>
                  <a:pt x="358995" y="269078"/>
                  <a:pt x="349530" y="278543"/>
                  <a:pt x="337361" y="278543"/>
                </a:cubicBezTo>
                <a:cubicBezTo>
                  <a:pt x="324515" y="278543"/>
                  <a:pt x="312346" y="273134"/>
                  <a:pt x="304233" y="263669"/>
                </a:cubicBezTo>
                <a:cubicBezTo>
                  <a:pt x="290035" y="279895"/>
                  <a:pt x="266373" y="283275"/>
                  <a:pt x="248119" y="272458"/>
                </a:cubicBezTo>
                <a:cubicBezTo>
                  <a:pt x="229865" y="261641"/>
                  <a:pt x="222428" y="238654"/>
                  <a:pt x="229865" y="219048"/>
                </a:cubicBezTo>
                <a:cubicBezTo>
                  <a:pt x="237302" y="199442"/>
                  <a:pt x="258260" y="187949"/>
                  <a:pt x="279218" y="192005"/>
                </a:cubicBezTo>
                <a:cubicBezTo>
                  <a:pt x="300177" y="196061"/>
                  <a:pt x="315050" y="214315"/>
                  <a:pt x="315050" y="235950"/>
                </a:cubicBezTo>
                <a:cubicBezTo>
                  <a:pt x="315050" y="248119"/>
                  <a:pt x="324515" y="257584"/>
                  <a:pt x="336685" y="257584"/>
                </a:cubicBezTo>
                <a:lnTo>
                  <a:pt x="336685" y="235950"/>
                </a:lnTo>
                <a:cubicBezTo>
                  <a:pt x="336685" y="199442"/>
                  <a:pt x="306937" y="170371"/>
                  <a:pt x="271105" y="170371"/>
                </a:cubicBezTo>
                <a:cubicBezTo>
                  <a:pt x="235273" y="170371"/>
                  <a:pt x="205526" y="200118"/>
                  <a:pt x="205526" y="235950"/>
                </a:cubicBezTo>
                <a:cubicBezTo>
                  <a:pt x="204850" y="271782"/>
                  <a:pt x="234597" y="301529"/>
                  <a:pt x="270429" y="301529"/>
                </a:cubicBezTo>
                <a:cubicBezTo>
                  <a:pt x="281923" y="301529"/>
                  <a:pt x="293416" y="298825"/>
                  <a:pt x="303557" y="293416"/>
                </a:cubicBezTo>
                <a:cubicBezTo>
                  <a:pt x="308966" y="290712"/>
                  <a:pt x="315726" y="292740"/>
                  <a:pt x="319107" y="298149"/>
                </a:cubicBezTo>
                <a:cubicBezTo>
                  <a:pt x="321811" y="303557"/>
                  <a:pt x="319783" y="310318"/>
                  <a:pt x="314374" y="313698"/>
                </a:cubicBezTo>
                <a:cubicBezTo>
                  <a:pt x="300853" y="320459"/>
                  <a:pt x="285979" y="324516"/>
                  <a:pt x="270429" y="324516"/>
                </a:cubicBezTo>
                <a:cubicBezTo>
                  <a:pt x="221752" y="323840"/>
                  <a:pt x="182540" y="284627"/>
                  <a:pt x="183216" y="235274"/>
                </a:cubicBezTo>
                <a:cubicBezTo>
                  <a:pt x="183216" y="186596"/>
                  <a:pt x="222428" y="147384"/>
                  <a:pt x="271105" y="147384"/>
                </a:cubicBezTo>
                <a:close/>
                <a:moveTo>
                  <a:pt x="135215" y="108172"/>
                </a:moveTo>
                <a:lnTo>
                  <a:pt x="135215" y="333305"/>
                </a:lnTo>
                <a:lnTo>
                  <a:pt x="196062" y="391447"/>
                </a:lnTo>
                <a:cubicBezTo>
                  <a:pt x="240007" y="357644"/>
                  <a:pt x="300853" y="357644"/>
                  <a:pt x="344798" y="391447"/>
                </a:cubicBezTo>
                <a:lnTo>
                  <a:pt x="405645" y="333305"/>
                </a:lnTo>
                <a:lnTo>
                  <a:pt x="405645" y="108172"/>
                </a:lnTo>
                <a:close/>
                <a:moveTo>
                  <a:pt x="270430" y="0"/>
                </a:moveTo>
                <a:lnTo>
                  <a:pt x="351559" y="67608"/>
                </a:lnTo>
                <a:lnTo>
                  <a:pt x="446210" y="67608"/>
                </a:lnTo>
                <a:lnTo>
                  <a:pt x="446210" y="126426"/>
                </a:lnTo>
                <a:lnTo>
                  <a:pt x="540860" y="217020"/>
                </a:lnTo>
                <a:lnTo>
                  <a:pt x="540860" y="594946"/>
                </a:lnTo>
                <a:lnTo>
                  <a:pt x="0" y="594946"/>
                </a:lnTo>
                <a:lnTo>
                  <a:pt x="0" y="217020"/>
                </a:lnTo>
                <a:lnTo>
                  <a:pt x="94651" y="127102"/>
                </a:lnTo>
                <a:lnTo>
                  <a:pt x="94651" y="67608"/>
                </a:lnTo>
                <a:lnTo>
                  <a:pt x="189301" y="676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a:p>
        </p:txBody>
      </p:sp>
      <p:sp>
        <p:nvSpPr>
          <p:cNvPr id="10" name="Text Placeholder 10">
            <a:extLst>
              <a:ext uri="{FF2B5EF4-FFF2-40B4-BE49-F238E27FC236}">
                <a16:creationId xmlns:a16="http://schemas.microsoft.com/office/drawing/2014/main" id="{9236B62B-08A6-31D4-74E0-38DBCD975150}"/>
              </a:ext>
            </a:extLst>
          </p:cNvPr>
          <p:cNvSpPr>
            <a:spLocks noGrp="1"/>
          </p:cNvSpPr>
          <p:nvPr>
            <p:ph type="body" sz="quarter" idx="50"/>
          </p:nvPr>
        </p:nvSpPr>
        <p:spPr>
          <a:xfrm>
            <a:off x="5825911" y="3788793"/>
            <a:ext cx="539842" cy="541115"/>
          </a:xfrm>
          <a:custGeom>
            <a:avLst/>
            <a:gdLst>
              <a:gd name="connsiteX0" fmla="*/ 417472 w 539842"/>
              <a:gd name="connsiteY0" fmla="*/ 321135 h 541115"/>
              <a:gd name="connsiteX1" fmla="*/ 438431 w 539842"/>
              <a:gd name="connsiteY1" fmla="*/ 329924 h 541115"/>
              <a:gd name="connsiteX2" fmla="*/ 531729 w 539842"/>
              <a:gd name="connsiteY2" fmla="*/ 423222 h 541115"/>
              <a:gd name="connsiteX3" fmla="*/ 539842 w 539842"/>
              <a:gd name="connsiteY3" fmla="*/ 444181 h 541115"/>
              <a:gd name="connsiteX4" fmla="*/ 531053 w 539842"/>
              <a:gd name="connsiteY4" fmla="*/ 465139 h 541115"/>
              <a:gd name="connsiteX5" fmla="*/ 520912 w 539842"/>
              <a:gd name="connsiteY5" fmla="*/ 475280 h 541115"/>
              <a:gd name="connsiteX6" fmla="*/ 386373 w 539842"/>
              <a:gd name="connsiteY6" fmla="*/ 340741 h 541115"/>
              <a:gd name="connsiteX7" fmla="*/ 396514 w 539842"/>
              <a:gd name="connsiteY7" fmla="*/ 329924 h 541115"/>
              <a:gd name="connsiteX8" fmla="*/ 417472 w 539842"/>
              <a:gd name="connsiteY8" fmla="*/ 321135 h 541115"/>
              <a:gd name="connsiteX9" fmla="*/ 44956 w 539842"/>
              <a:gd name="connsiteY9" fmla="*/ 39888 h 541115"/>
              <a:gd name="connsiteX10" fmla="*/ 179495 w 539842"/>
              <a:gd name="connsiteY10" fmla="*/ 174427 h 541115"/>
              <a:gd name="connsiteX11" fmla="*/ 158536 w 539842"/>
              <a:gd name="connsiteY11" fmla="*/ 194709 h 541115"/>
              <a:gd name="connsiteX12" fmla="*/ 154480 w 539842"/>
              <a:gd name="connsiteY12" fmla="*/ 204850 h 541115"/>
              <a:gd name="connsiteX13" fmla="*/ 158536 w 539842"/>
              <a:gd name="connsiteY13" fmla="*/ 214991 h 541115"/>
              <a:gd name="connsiteX14" fmla="*/ 326203 w 539842"/>
              <a:gd name="connsiteY14" fmla="*/ 381982 h 541115"/>
              <a:gd name="connsiteX15" fmla="*/ 336344 w 539842"/>
              <a:gd name="connsiteY15" fmla="*/ 386038 h 541115"/>
              <a:gd name="connsiteX16" fmla="*/ 346485 w 539842"/>
              <a:gd name="connsiteY16" fmla="*/ 381982 h 541115"/>
              <a:gd name="connsiteX17" fmla="*/ 366767 w 539842"/>
              <a:gd name="connsiteY17" fmla="*/ 361024 h 541115"/>
              <a:gd name="connsiteX18" fmla="*/ 500630 w 539842"/>
              <a:gd name="connsiteY18" fmla="*/ 495563 h 541115"/>
              <a:gd name="connsiteX19" fmla="*/ 482376 w 539842"/>
              <a:gd name="connsiteY19" fmla="*/ 513817 h 541115"/>
              <a:gd name="connsiteX20" fmla="*/ 413417 w 539842"/>
              <a:gd name="connsiteY20" fmla="*/ 540860 h 541115"/>
              <a:gd name="connsiteX21" fmla="*/ 305245 w 539842"/>
              <a:gd name="connsiteY21" fmla="*/ 509084 h 541115"/>
              <a:gd name="connsiteX22" fmla="*/ 262652 w 539842"/>
              <a:gd name="connsiteY22" fmla="*/ 482041 h 541115"/>
              <a:gd name="connsiteX23" fmla="*/ 56449 w 539842"/>
              <a:gd name="connsiteY23" fmla="*/ 269077 h 541115"/>
              <a:gd name="connsiteX24" fmla="*/ 15885 w 539842"/>
              <a:gd name="connsiteY24" fmla="*/ 198090 h 541115"/>
              <a:gd name="connsiteX25" fmla="*/ 335 w 539842"/>
              <a:gd name="connsiteY25" fmla="*/ 110200 h 541115"/>
              <a:gd name="connsiteX26" fmla="*/ 22645 w 539842"/>
              <a:gd name="connsiteY26" fmla="*/ 62198 h 541115"/>
              <a:gd name="connsiteX27" fmla="*/ 44956 w 539842"/>
              <a:gd name="connsiteY27" fmla="*/ 39888 h 541115"/>
              <a:gd name="connsiteX28" fmla="*/ 97013 w 539842"/>
              <a:gd name="connsiteY28" fmla="*/ 0 h 541115"/>
              <a:gd name="connsiteX29" fmla="*/ 117296 w 539842"/>
              <a:gd name="connsiteY29" fmla="*/ 8789 h 541115"/>
              <a:gd name="connsiteX30" fmla="*/ 210594 w 539842"/>
              <a:gd name="connsiteY30" fmla="*/ 101411 h 541115"/>
              <a:gd name="connsiteX31" fmla="*/ 219383 w 539842"/>
              <a:gd name="connsiteY31" fmla="*/ 122370 h 541115"/>
              <a:gd name="connsiteX32" fmla="*/ 210594 w 539842"/>
              <a:gd name="connsiteY32" fmla="*/ 143328 h 541115"/>
              <a:gd name="connsiteX33" fmla="*/ 200453 w 539842"/>
              <a:gd name="connsiteY33" fmla="*/ 153469 h 541115"/>
              <a:gd name="connsiteX34" fmla="*/ 65914 w 539842"/>
              <a:gd name="connsiteY34" fmla="*/ 18930 h 541115"/>
              <a:gd name="connsiteX35" fmla="*/ 76055 w 539842"/>
              <a:gd name="connsiteY35" fmla="*/ 8789 h 541115"/>
              <a:gd name="connsiteX36" fmla="*/ 97013 w 539842"/>
              <a:gd name="connsiteY36" fmla="*/ 0 h 54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842" h="541115">
                <a:moveTo>
                  <a:pt x="417472" y="321135"/>
                </a:moveTo>
                <a:cubicBezTo>
                  <a:pt x="425585" y="321135"/>
                  <a:pt x="433022" y="324515"/>
                  <a:pt x="438431" y="329924"/>
                </a:cubicBezTo>
                <a:lnTo>
                  <a:pt x="531729" y="423222"/>
                </a:lnTo>
                <a:cubicBezTo>
                  <a:pt x="537138" y="428631"/>
                  <a:pt x="539842" y="436068"/>
                  <a:pt x="539842" y="444181"/>
                </a:cubicBezTo>
                <a:cubicBezTo>
                  <a:pt x="539842" y="452294"/>
                  <a:pt x="536462" y="459730"/>
                  <a:pt x="531053" y="465139"/>
                </a:cubicBezTo>
                <a:lnTo>
                  <a:pt x="520912" y="475280"/>
                </a:lnTo>
                <a:lnTo>
                  <a:pt x="386373" y="340741"/>
                </a:lnTo>
                <a:lnTo>
                  <a:pt x="396514" y="329924"/>
                </a:lnTo>
                <a:cubicBezTo>
                  <a:pt x="401923" y="324515"/>
                  <a:pt x="409360" y="321135"/>
                  <a:pt x="417472" y="321135"/>
                </a:cubicBezTo>
                <a:close/>
                <a:moveTo>
                  <a:pt x="44956" y="39888"/>
                </a:moveTo>
                <a:lnTo>
                  <a:pt x="179495" y="174427"/>
                </a:lnTo>
                <a:lnTo>
                  <a:pt x="158536" y="194709"/>
                </a:lnTo>
                <a:cubicBezTo>
                  <a:pt x="155832" y="197413"/>
                  <a:pt x="154480" y="201470"/>
                  <a:pt x="154480" y="204850"/>
                </a:cubicBezTo>
                <a:cubicBezTo>
                  <a:pt x="154480" y="208231"/>
                  <a:pt x="155832" y="212287"/>
                  <a:pt x="158536" y="214991"/>
                </a:cubicBezTo>
                <a:lnTo>
                  <a:pt x="326203" y="381982"/>
                </a:lnTo>
                <a:cubicBezTo>
                  <a:pt x="328907" y="384686"/>
                  <a:pt x="332964" y="386038"/>
                  <a:pt x="336344" y="386038"/>
                </a:cubicBezTo>
                <a:cubicBezTo>
                  <a:pt x="339724" y="386038"/>
                  <a:pt x="343781" y="384686"/>
                  <a:pt x="346485" y="381982"/>
                </a:cubicBezTo>
                <a:lnTo>
                  <a:pt x="366767" y="361024"/>
                </a:lnTo>
                <a:lnTo>
                  <a:pt x="500630" y="495563"/>
                </a:lnTo>
                <a:lnTo>
                  <a:pt x="482376" y="513817"/>
                </a:lnTo>
                <a:cubicBezTo>
                  <a:pt x="464798" y="532747"/>
                  <a:pt x="439107" y="542888"/>
                  <a:pt x="413417" y="540860"/>
                </a:cubicBezTo>
                <a:cubicBezTo>
                  <a:pt x="374880" y="538155"/>
                  <a:pt x="339048" y="525986"/>
                  <a:pt x="305245" y="509084"/>
                </a:cubicBezTo>
                <a:cubicBezTo>
                  <a:pt x="290371" y="500971"/>
                  <a:pt x="276173" y="492182"/>
                  <a:pt x="262652" y="482041"/>
                </a:cubicBezTo>
                <a:cubicBezTo>
                  <a:pt x="181523" y="424575"/>
                  <a:pt x="111887" y="352235"/>
                  <a:pt x="56449" y="269077"/>
                </a:cubicBezTo>
                <a:cubicBezTo>
                  <a:pt x="40899" y="246767"/>
                  <a:pt x="26702" y="223104"/>
                  <a:pt x="15885" y="198090"/>
                </a:cubicBezTo>
                <a:cubicBezTo>
                  <a:pt x="5743" y="169694"/>
                  <a:pt x="-1693" y="140623"/>
                  <a:pt x="335" y="110200"/>
                </a:cubicBezTo>
                <a:cubicBezTo>
                  <a:pt x="1011" y="91946"/>
                  <a:pt x="9124" y="75044"/>
                  <a:pt x="22645" y="62198"/>
                </a:cubicBezTo>
                <a:cubicBezTo>
                  <a:pt x="28054" y="56790"/>
                  <a:pt x="36167" y="48677"/>
                  <a:pt x="44956" y="39888"/>
                </a:cubicBezTo>
                <a:close/>
                <a:moveTo>
                  <a:pt x="97013" y="0"/>
                </a:moveTo>
                <a:cubicBezTo>
                  <a:pt x="104450" y="0"/>
                  <a:pt x="111887" y="3380"/>
                  <a:pt x="117296" y="8789"/>
                </a:cubicBezTo>
                <a:lnTo>
                  <a:pt x="210594" y="101411"/>
                </a:lnTo>
                <a:cubicBezTo>
                  <a:pt x="216003" y="106820"/>
                  <a:pt x="219383" y="114257"/>
                  <a:pt x="219383" y="122370"/>
                </a:cubicBezTo>
                <a:cubicBezTo>
                  <a:pt x="219383" y="130482"/>
                  <a:pt x="216003" y="137919"/>
                  <a:pt x="210594" y="143328"/>
                </a:cubicBezTo>
                <a:lnTo>
                  <a:pt x="200453" y="153469"/>
                </a:lnTo>
                <a:lnTo>
                  <a:pt x="65914" y="18930"/>
                </a:lnTo>
                <a:lnTo>
                  <a:pt x="76055" y="8789"/>
                </a:lnTo>
                <a:cubicBezTo>
                  <a:pt x="81464" y="3380"/>
                  <a:pt x="89577" y="0"/>
                  <a:pt x="970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a:p>
        </p:txBody>
      </p:sp>
      <p:sp>
        <p:nvSpPr>
          <p:cNvPr id="12" name="Text Placeholder 11">
            <a:extLst>
              <a:ext uri="{FF2B5EF4-FFF2-40B4-BE49-F238E27FC236}">
                <a16:creationId xmlns:a16="http://schemas.microsoft.com/office/drawing/2014/main" id="{C958D81A-543B-F585-166D-59207A4463AF}"/>
              </a:ext>
            </a:extLst>
          </p:cNvPr>
          <p:cNvSpPr>
            <a:spLocks noGrp="1"/>
          </p:cNvSpPr>
          <p:nvPr>
            <p:ph type="body" sz="quarter" idx="41"/>
          </p:nvPr>
        </p:nvSpPr>
        <p:spPr>
          <a:xfrm>
            <a:off x="5954486" y="4983355"/>
            <a:ext cx="283026" cy="459731"/>
          </a:xfrm>
          <a:custGeom>
            <a:avLst/>
            <a:gdLst>
              <a:gd name="connsiteX0" fmla="*/ 141514 w 283026"/>
              <a:gd name="connsiteY0" fmla="*/ 81129 h 459731"/>
              <a:gd name="connsiteX1" fmla="*/ 80667 w 283026"/>
              <a:gd name="connsiteY1" fmla="*/ 141976 h 459731"/>
              <a:gd name="connsiteX2" fmla="*/ 141514 w 283026"/>
              <a:gd name="connsiteY2" fmla="*/ 202823 h 459731"/>
              <a:gd name="connsiteX3" fmla="*/ 202361 w 283026"/>
              <a:gd name="connsiteY3" fmla="*/ 141976 h 459731"/>
              <a:gd name="connsiteX4" fmla="*/ 141514 w 283026"/>
              <a:gd name="connsiteY4" fmla="*/ 81129 h 459731"/>
              <a:gd name="connsiteX5" fmla="*/ 141514 w 283026"/>
              <a:gd name="connsiteY5" fmla="*/ 0 h 459731"/>
              <a:gd name="connsiteX6" fmla="*/ 258475 w 283026"/>
              <a:gd name="connsiteY6" fmla="*/ 62199 h 459731"/>
              <a:gd name="connsiteX7" fmla="*/ 273348 w 283026"/>
              <a:gd name="connsiteY7" fmla="*/ 194034 h 459731"/>
              <a:gd name="connsiteX8" fmla="*/ 209121 w 283026"/>
              <a:gd name="connsiteY8" fmla="*/ 336009 h 459731"/>
              <a:gd name="connsiteX9" fmla="*/ 153683 w 283026"/>
              <a:gd name="connsiteY9" fmla="*/ 452294 h 459731"/>
              <a:gd name="connsiteX10" fmla="*/ 141514 w 283026"/>
              <a:gd name="connsiteY10" fmla="*/ 459731 h 459731"/>
              <a:gd name="connsiteX11" fmla="*/ 129344 w 283026"/>
              <a:gd name="connsiteY11" fmla="*/ 452294 h 459731"/>
              <a:gd name="connsiteX12" fmla="*/ 73906 w 283026"/>
              <a:gd name="connsiteY12" fmla="*/ 336009 h 459731"/>
              <a:gd name="connsiteX13" fmla="*/ 9679 w 283026"/>
              <a:gd name="connsiteY13" fmla="*/ 194034 h 459731"/>
              <a:gd name="connsiteX14" fmla="*/ 24553 w 283026"/>
              <a:gd name="connsiteY14" fmla="*/ 62199 h 459731"/>
              <a:gd name="connsiteX15" fmla="*/ 141514 w 283026"/>
              <a:gd name="connsiteY15" fmla="*/ 0 h 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026" h="459731">
                <a:moveTo>
                  <a:pt x="141514" y="81129"/>
                </a:moveTo>
                <a:cubicBezTo>
                  <a:pt x="107710" y="81129"/>
                  <a:pt x="80667" y="108172"/>
                  <a:pt x="80667" y="141976"/>
                </a:cubicBezTo>
                <a:cubicBezTo>
                  <a:pt x="80667" y="175780"/>
                  <a:pt x="107710" y="202823"/>
                  <a:pt x="141514" y="202823"/>
                </a:cubicBezTo>
                <a:cubicBezTo>
                  <a:pt x="175318" y="202823"/>
                  <a:pt x="202361" y="175780"/>
                  <a:pt x="202361" y="141976"/>
                </a:cubicBezTo>
                <a:cubicBezTo>
                  <a:pt x="202361" y="108172"/>
                  <a:pt x="175318" y="81129"/>
                  <a:pt x="141514" y="81129"/>
                </a:cubicBezTo>
                <a:close/>
                <a:moveTo>
                  <a:pt x="141514" y="0"/>
                </a:moveTo>
                <a:cubicBezTo>
                  <a:pt x="188163" y="0"/>
                  <a:pt x="232108" y="22987"/>
                  <a:pt x="258475" y="62199"/>
                </a:cubicBezTo>
                <a:cubicBezTo>
                  <a:pt x="284842" y="100735"/>
                  <a:pt x="290250" y="150089"/>
                  <a:pt x="273348" y="194034"/>
                </a:cubicBezTo>
                <a:lnTo>
                  <a:pt x="209121" y="336009"/>
                </a:lnTo>
                <a:lnTo>
                  <a:pt x="153683" y="452294"/>
                </a:lnTo>
                <a:cubicBezTo>
                  <a:pt x="151655" y="457027"/>
                  <a:pt x="146922" y="459731"/>
                  <a:pt x="141514" y="459731"/>
                </a:cubicBezTo>
                <a:cubicBezTo>
                  <a:pt x="136105" y="459731"/>
                  <a:pt x="131373" y="457027"/>
                  <a:pt x="129344" y="452294"/>
                </a:cubicBezTo>
                <a:lnTo>
                  <a:pt x="73906" y="336009"/>
                </a:lnTo>
                <a:lnTo>
                  <a:pt x="9679" y="194034"/>
                </a:lnTo>
                <a:cubicBezTo>
                  <a:pt x="-7223" y="150089"/>
                  <a:pt x="-1814" y="100735"/>
                  <a:pt x="24553" y="62199"/>
                </a:cubicBezTo>
                <a:cubicBezTo>
                  <a:pt x="50920" y="22987"/>
                  <a:pt x="94865" y="0"/>
                  <a:pt x="14151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a:p>
        </p:txBody>
      </p:sp>
    </p:spTree>
    <p:extLst>
      <p:ext uri="{BB962C8B-B14F-4D97-AF65-F5344CB8AC3E}">
        <p14:creationId xmlns:p14="http://schemas.microsoft.com/office/powerpoint/2010/main" val="29347814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06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587374" y="2777944"/>
            <a:ext cx="11604625" cy="13021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905278" y="2881468"/>
            <a:ext cx="10699347" cy="1095064"/>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761210" y="2881468"/>
            <a:ext cx="0" cy="10950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905279" y="4334413"/>
            <a:ext cx="10699346" cy="607060"/>
          </a:xfrm>
          <a:prstGeom prst="rect">
            <a:avLst/>
          </a:prstGeom>
        </p:spPr>
        <p:txBody>
          <a:bodyPr tIns="0" bIns="0" anchor="t">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68077243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06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587374" y="2589122"/>
            <a:ext cx="11604625" cy="16797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5086351" y="2881468"/>
            <a:ext cx="6290310" cy="1095064"/>
          </a:xfrm>
        </p:spPr>
        <p:txBody>
          <a:bodyPr anchor="ctr">
            <a:noAutofit/>
          </a:bodyPr>
          <a:lstStyle>
            <a:lvl1pPr algn="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11604625" y="2881468"/>
            <a:ext cx="0" cy="109506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5086351" y="4523235"/>
            <a:ext cx="6290310" cy="607060"/>
          </a:xfrm>
          <a:prstGeom prst="rect">
            <a:avLst/>
          </a:prstGeom>
        </p:spPr>
        <p:txBody>
          <a:bodyPr tIns="0" bIns="0" anchor="t">
            <a:noAutofit/>
          </a:bodyPr>
          <a:lstStyle>
            <a:lvl1pPr marL="0" indent="0" algn="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grpSp>
        <p:nvGrpSpPr>
          <p:cNvPr id="8" name="Group 7">
            <a:extLst>
              <a:ext uri="{FF2B5EF4-FFF2-40B4-BE49-F238E27FC236}">
                <a16:creationId xmlns:a16="http://schemas.microsoft.com/office/drawing/2014/main" id="{AAA87B1F-C374-0AA4-8837-F11E40D41CD1}"/>
              </a:ext>
            </a:extLst>
          </p:cNvPr>
          <p:cNvGrpSpPr/>
          <p:nvPr userDrawn="1"/>
        </p:nvGrpSpPr>
        <p:grpSpPr>
          <a:xfrm flipH="1">
            <a:off x="0" y="844550"/>
            <a:ext cx="4079875" cy="5168484"/>
            <a:chOff x="6400798" y="844550"/>
            <a:chExt cx="4079875" cy="5168484"/>
          </a:xfrm>
        </p:grpSpPr>
        <p:sp>
          <p:nvSpPr>
            <p:cNvPr id="9" name="Rectangle 8">
              <a:extLst>
                <a:ext uri="{FF2B5EF4-FFF2-40B4-BE49-F238E27FC236}">
                  <a16:creationId xmlns:a16="http://schemas.microsoft.com/office/drawing/2014/main" id="{1D087849-DB30-8735-4D8D-E3C4C2B69C6B}"/>
                </a:ext>
              </a:extLst>
            </p:cNvPr>
            <p:cNvSpPr/>
            <p:nvPr userDrawn="1"/>
          </p:nvSpPr>
          <p:spPr>
            <a:xfrm flipH="1">
              <a:off x="6400798" y="844550"/>
              <a:ext cx="4079875" cy="5168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B474C08B-82F0-D164-74FB-1E8FD06685E0}"/>
                </a:ext>
              </a:extLst>
            </p:cNvPr>
            <p:cNvSpPr/>
            <p:nvPr userDrawn="1"/>
          </p:nvSpPr>
          <p:spPr>
            <a:xfrm flipH="1">
              <a:off x="6400798"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Picture Placeholder 11">
            <a:extLst>
              <a:ext uri="{FF2B5EF4-FFF2-40B4-BE49-F238E27FC236}">
                <a16:creationId xmlns:a16="http://schemas.microsoft.com/office/drawing/2014/main" id="{A3D6DFE2-5D18-6526-6D2C-830832BEFEF4}"/>
              </a:ext>
            </a:extLst>
          </p:cNvPr>
          <p:cNvSpPr>
            <a:spLocks noGrp="1"/>
          </p:cNvSpPr>
          <p:nvPr>
            <p:ph type="pic" sz="quarter" idx="10"/>
          </p:nvPr>
        </p:nvSpPr>
        <p:spPr>
          <a:xfrm>
            <a:off x="0" y="962026"/>
            <a:ext cx="3962400" cy="4933948"/>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Tree>
    <p:extLst>
      <p:ext uri="{BB962C8B-B14F-4D97-AF65-F5344CB8AC3E}">
        <p14:creationId xmlns:p14="http://schemas.microsoft.com/office/powerpoint/2010/main" val="93028023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S06V3">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587374" y="2589122"/>
            <a:ext cx="11017251" cy="16797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784860" y="2881468"/>
            <a:ext cx="10591801" cy="1095064"/>
          </a:xfrm>
        </p:spPr>
        <p:txBody>
          <a:bodyPr anchor="ctr">
            <a:noAutofit/>
          </a:bodyPr>
          <a:lstStyle>
            <a:lvl1pPr algn="ctr">
              <a:defRPr>
                <a:solidFill>
                  <a:srgbClr val="FFFFFF"/>
                </a:solidFill>
              </a:defRPr>
            </a:lvl1pPr>
          </a:lstStyle>
          <a:p>
            <a:r>
              <a:rPr lang="en-US"/>
              <a:t>Click to edit Master text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815339" y="4334413"/>
            <a:ext cx="10561322" cy="607060"/>
          </a:xfrm>
          <a:prstGeom prst="rect">
            <a:avLst/>
          </a:prstGeom>
        </p:spPr>
        <p:txBody>
          <a:bodyPr tIns="0" bIns="0" anchor="t">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156139425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Text Box T20V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A9602D4-D75A-D7F4-FFCF-22F1F764C7A2}"/>
              </a:ext>
            </a:extLst>
          </p:cNvPr>
          <p:cNvSpPr/>
          <p:nvPr userDrawn="1"/>
        </p:nvSpPr>
        <p:spPr>
          <a:xfrm>
            <a:off x="587375" y="0"/>
            <a:ext cx="11017250" cy="24528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731442" y="3821174"/>
            <a:ext cx="10873177" cy="323521"/>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731442" y="4216693"/>
            <a:ext cx="10873177" cy="1734527"/>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2659380"/>
            <a:ext cx="10873182" cy="769620"/>
          </a:xfrm>
        </p:spPr>
        <p:txBody>
          <a:bodyPr anchor="ctr">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704850" y="0"/>
            <a:ext cx="10782300" cy="2333625"/>
          </a:xfrm>
          <a:prstGeom prst="rect">
            <a:avLst/>
          </a:prstGeom>
          <a:solidFill>
            <a:schemeClr val="accent2">
              <a:lumMod val="20000"/>
              <a:lumOff val="80000"/>
            </a:schemeClr>
          </a:solidFill>
        </p:spPr>
        <p:txBody>
          <a:bodyPr anchor="ctr">
            <a:normAutofit/>
          </a:bodyPr>
          <a:lstStyle>
            <a:lvl1pPr marL="0" indent="0" algn="ctr">
              <a:buNone/>
              <a:defRPr sz="1333"/>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2659380"/>
            <a:ext cx="0" cy="76755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26" name="Rectangle 25">
            <a:extLst>
              <a:ext uri="{FF2B5EF4-FFF2-40B4-BE49-F238E27FC236}">
                <a16:creationId xmlns:a16="http://schemas.microsoft.com/office/drawing/2014/main" id="{AAAC1303-0EC3-5E1E-D38D-9DAA61834E0B}"/>
              </a:ext>
            </a:extLst>
          </p:cNvPr>
          <p:cNvSpPr/>
          <p:nvPr userDrawn="1"/>
        </p:nvSpPr>
        <p:spPr>
          <a:xfrm rot="5400000">
            <a:off x="6037262" y="1441610"/>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8176264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Text Box T20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D442C6-EECF-FD33-A672-5BDA5C831C7A}"/>
              </a:ext>
            </a:extLst>
          </p:cNvPr>
          <p:cNvSpPr/>
          <p:nvPr userDrawn="1"/>
        </p:nvSpPr>
        <p:spPr>
          <a:xfrm>
            <a:off x="6400798" y="844550"/>
            <a:ext cx="5791201" cy="5168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731443" y="2573973"/>
            <a:ext cx="5364558"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731443" y="3256377"/>
            <a:ext cx="5364558" cy="2756657"/>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844965"/>
            <a:ext cx="5364557" cy="1334770"/>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6518274" y="962026"/>
            <a:ext cx="5673726" cy="4933948"/>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844550"/>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14" name="Rectangle 13">
            <a:extLst>
              <a:ext uri="{FF2B5EF4-FFF2-40B4-BE49-F238E27FC236}">
                <a16:creationId xmlns:a16="http://schemas.microsoft.com/office/drawing/2014/main" id="{EF328576-5150-CD3D-CA2F-222FFB2D228B}"/>
              </a:ext>
            </a:extLst>
          </p:cNvPr>
          <p:cNvSpPr/>
          <p:nvPr userDrawn="1"/>
        </p:nvSpPr>
        <p:spPr>
          <a:xfrm>
            <a:off x="6400798"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5978572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Text Box T20V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48E2C7-E138-739F-9BB2-FE2FD28A155A}"/>
              </a:ext>
            </a:extLst>
          </p:cNvPr>
          <p:cNvGrpSpPr/>
          <p:nvPr userDrawn="1"/>
        </p:nvGrpSpPr>
        <p:grpSpPr>
          <a:xfrm flipH="1">
            <a:off x="0" y="844550"/>
            <a:ext cx="4079875" cy="5168484"/>
            <a:chOff x="6400798" y="844550"/>
            <a:chExt cx="4079875" cy="5168484"/>
          </a:xfrm>
        </p:grpSpPr>
        <p:sp>
          <p:nvSpPr>
            <p:cNvPr id="10" name="Rectangle 9">
              <a:extLst>
                <a:ext uri="{FF2B5EF4-FFF2-40B4-BE49-F238E27FC236}">
                  <a16:creationId xmlns:a16="http://schemas.microsoft.com/office/drawing/2014/main" id="{FBD442C6-EECF-FD33-A672-5BDA5C831C7A}"/>
                </a:ext>
              </a:extLst>
            </p:cNvPr>
            <p:cNvSpPr/>
            <p:nvPr userDrawn="1"/>
          </p:nvSpPr>
          <p:spPr>
            <a:xfrm flipH="1">
              <a:off x="6400798" y="844550"/>
              <a:ext cx="4079875" cy="5168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EF328576-5150-CD3D-CA2F-222FFB2D228B}"/>
                </a:ext>
              </a:extLst>
            </p:cNvPr>
            <p:cNvSpPr/>
            <p:nvPr userDrawn="1"/>
          </p:nvSpPr>
          <p:spPr>
            <a:xfrm flipH="1">
              <a:off x="6400798"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001816" y="2573973"/>
            <a:ext cx="6602807" cy="610408"/>
          </a:xfrm>
          <a:prstGeom prst="rect">
            <a:avLst/>
          </a:prstGeom>
          <a:solidFill>
            <a:schemeClr val="accent1"/>
          </a:solidFill>
        </p:spPr>
        <p:txBody>
          <a:bodyPr tIns="0" bIns="0" anchor="ctr">
            <a:noAutofit/>
          </a:bodyPr>
          <a:lstStyle>
            <a:lvl1pPr marL="0" indent="0">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5001816" y="3256377"/>
            <a:ext cx="6602807" cy="2756657"/>
          </a:xfrm>
          <a:prstGeom prst="rect">
            <a:avLst/>
          </a:prstGeom>
          <a:solidFill>
            <a:schemeClr val="accent1"/>
          </a:solidFill>
        </p:spPr>
        <p:txBody>
          <a:bodyPr lIns="91440" tIns="126000" rIns="91440" bIns="0">
            <a:noAutofit/>
          </a:bodyPr>
          <a:lstStyle>
            <a:lvl1pPr marL="0" indent="0">
              <a:buNone/>
              <a:defRPr sz="1600" b="0">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001817" y="844965"/>
            <a:ext cx="6602808" cy="1334770"/>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0" y="962026"/>
            <a:ext cx="3962400" cy="4933948"/>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857749" y="844550"/>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Tree>
    <p:extLst>
      <p:ext uri="{BB962C8B-B14F-4D97-AF65-F5344CB8AC3E}">
        <p14:creationId xmlns:p14="http://schemas.microsoft.com/office/powerpoint/2010/main" val="347439396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Text Box T20V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D442C6-EECF-FD33-A672-5BDA5C831C7A}"/>
              </a:ext>
            </a:extLst>
          </p:cNvPr>
          <p:cNvSpPr/>
          <p:nvPr userDrawn="1"/>
        </p:nvSpPr>
        <p:spPr>
          <a:xfrm>
            <a:off x="587376" y="1394875"/>
            <a:ext cx="4558024" cy="40678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704849" y="1515531"/>
            <a:ext cx="4323075" cy="3826522"/>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14" name="Rectangle 13">
            <a:extLst>
              <a:ext uri="{FF2B5EF4-FFF2-40B4-BE49-F238E27FC236}">
                <a16:creationId xmlns:a16="http://schemas.microsoft.com/office/drawing/2014/main" id="{EF328576-5150-CD3D-CA2F-222FFB2D228B}"/>
              </a:ext>
            </a:extLst>
          </p:cNvPr>
          <p:cNvSpPr/>
          <p:nvPr userDrawn="1"/>
        </p:nvSpPr>
        <p:spPr>
          <a:xfrm>
            <a:off x="587375" y="2476293"/>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C0033A8B-FF98-1E02-BE1A-38B8A2DBADF2}"/>
              </a:ext>
            </a:extLst>
          </p:cNvPr>
          <p:cNvSpPr/>
          <p:nvPr userDrawn="1"/>
        </p:nvSpPr>
        <p:spPr>
          <a:xfrm>
            <a:off x="5027925" y="2476293"/>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6240067" y="2573973"/>
            <a:ext cx="5364558"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6240067" y="3256378"/>
            <a:ext cx="5364558" cy="220633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2" name="Title 1">
            <a:extLst>
              <a:ext uri="{FF2B5EF4-FFF2-40B4-BE49-F238E27FC236}">
                <a16:creationId xmlns:a16="http://schemas.microsoft.com/office/drawing/2014/main" id="{1036477C-8D55-B4B8-85DD-DAF85A20D8C5}"/>
              </a:ext>
            </a:extLst>
          </p:cNvPr>
          <p:cNvSpPr>
            <a:spLocks noGrp="1"/>
          </p:cNvSpPr>
          <p:nvPr>
            <p:ph type="title"/>
          </p:nvPr>
        </p:nvSpPr>
        <p:spPr>
          <a:xfrm>
            <a:off x="6240067" y="844965"/>
            <a:ext cx="5364557" cy="1334770"/>
          </a:xfrm>
        </p:spPr>
        <p:txBody>
          <a:bodyPr anchor="t">
            <a:noAutofit/>
          </a:bodyPr>
          <a:lstStyle>
            <a:lvl1pPr>
              <a:defRPr>
                <a:solidFill>
                  <a:schemeClr val="tx1"/>
                </a:solidFill>
              </a:defRPr>
            </a:lvl1pPr>
          </a:lstStyle>
          <a:p>
            <a:r>
              <a:rPr lang="en-US"/>
              <a:t>Click to edit Master title style</a:t>
            </a:r>
            <a:endParaRPr lang="en-ID"/>
          </a:p>
        </p:txBody>
      </p:sp>
      <p:cxnSp>
        <p:nvCxnSpPr>
          <p:cNvPr id="13" name="Straight Connector 12">
            <a:extLst>
              <a:ext uri="{FF2B5EF4-FFF2-40B4-BE49-F238E27FC236}">
                <a16:creationId xmlns:a16="http://schemas.microsoft.com/office/drawing/2014/main" id="{0657BBCF-CA9E-FB2C-CA76-82D2795FF965}"/>
              </a:ext>
            </a:extLst>
          </p:cNvPr>
          <p:cNvCxnSpPr>
            <a:cxnSpLocks/>
          </p:cNvCxnSpPr>
          <p:nvPr userDrawn="1"/>
        </p:nvCxnSpPr>
        <p:spPr>
          <a:xfrm>
            <a:off x="6095999" y="844550"/>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6197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Text Box T20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AC0811-B538-6793-87C0-3D6ED1AC6059}"/>
              </a:ext>
            </a:extLst>
          </p:cNvPr>
          <p:cNvGrpSpPr/>
          <p:nvPr userDrawn="1"/>
        </p:nvGrpSpPr>
        <p:grpSpPr>
          <a:xfrm rot="16200000">
            <a:off x="1643620" y="1669495"/>
            <a:ext cx="2922586" cy="6209826"/>
            <a:chOff x="2224091" y="-1834672"/>
            <a:chExt cx="2922586" cy="6209826"/>
          </a:xfrm>
        </p:grpSpPr>
        <p:sp>
          <p:nvSpPr>
            <p:cNvPr id="5" name="Rectangle 4">
              <a:extLst>
                <a:ext uri="{FF2B5EF4-FFF2-40B4-BE49-F238E27FC236}">
                  <a16:creationId xmlns:a16="http://schemas.microsoft.com/office/drawing/2014/main" id="{49286371-865F-C37D-9350-2A89CD104834}"/>
                </a:ext>
              </a:extLst>
            </p:cNvPr>
            <p:cNvSpPr/>
            <p:nvPr userDrawn="1"/>
          </p:nvSpPr>
          <p:spPr>
            <a:xfrm>
              <a:off x="2224091" y="-1834672"/>
              <a:ext cx="2922582" cy="62098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Freeform: Shape 7">
              <a:extLst>
                <a:ext uri="{FF2B5EF4-FFF2-40B4-BE49-F238E27FC236}">
                  <a16:creationId xmlns:a16="http://schemas.microsoft.com/office/drawing/2014/main" id="{0C2FC66A-70C2-DBA2-3626-C933F4A5FF1E}"/>
                </a:ext>
              </a:extLst>
            </p:cNvPr>
            <p:cNvSpPr/>
            <p:nvPr userDrawn="1"/>
          </p:nvSpPr>
          <p:spPr>
            <a:xfrm rot="5400000">
              <a:off x="4191507" y="3419982"/>
              <a:ext cx="954001" cy="956339"/>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0" y="3429000"/>
            <a:ext cx="6096000" cy="2806699"/>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
        <p:nvSpPr>
          <p:cNvPr id="10" name="Rectangle 9">
            <a:extLst>
              <a:ext uri="{FF2B5EF4-FFF2-40B4-BE49-F238E27FC236}">
                <a16:creationId xmlns:a16="http://schemas.microsoft.com/office/drawing/2014/main" id="{FBD442C6-EECF-FD33-A672-5BDA5C831C7A}"/>
              </a:ext>
            </a:extLst>
          </p:cNvPr>
          <p:cNvSpPr/>
          <p:nvPr userDrawn="1"/>
        </p:nvSpPr>
        <p:spPr>
          <a:xfrm>
            <a:off x="7105650" y="-1"/>
            <a:ext cx="5086349" cy="62356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7414818" y="1558925"/>
            <a:ext cx="4189807" cy="875618"/>
          </a:xfrm>
          <a:prstGeom prst="rect">
            <a:avLst/>
          </a:prstGeom>
        </p:spPr>
        <p:txBody>
          <a:bodyPr tIns="0" bIns="0" anchor="b">
            <a:noAutofit/>
          </a:bodyPr>
          <a:lstStyle>
            <a:lvl1pPr marL="0" indent="0">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7414818" y="2506539"/>
            <a:ext cx="4189807" cy="2792536"/>
          </a:xfrm>
          <a:prstGeom prst="rect">
            <a:avLst/>
          </a:prstGeom>
        </p:spPr>
        <p:txBody>
          <a:bodyPr tIns="0" bIns="0">
            <a:noAutofit/>
          </a:bodyPr>
          <a:lstStyle>
            <a:lvl1pPr marL="0" indent="0">
              <a:buNone/>
              <a:defRPr sz="1600" b="0">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844965"/>
            <a:ext cx="5364557" cy="1334770"/>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844550"/>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Tree>
    <p:extLst>
      <p:ext uri="{BB962C8B-B14F-4D97-AF65-F5344CB8AC3E}">
        <p14:creationId xmlns:p14="http://schemas.microsoft.com/office/powerpoint/2010/main" val="145915331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Text Box T20V6">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AC0811-B538-6793-87C0-3D6ED1AC6059}"/>
              </a:ext>
            </a:extLst>
          </p:cNvPr>
          <p:cNvGrpSpPr/>
          <p:nvPr userDrawn="1"/>
        </p:nvGrpSpPr>
        <p:grpSpPr>
          <a:xfrm rot="5400000">
            <a:off x="7629704" y="-1647525"/>
            <a:ext cx="2922586" cy="6217636"/>
            <a:chOff x="2224091" y="-1842482"/>
            <a:chExt cx="2922586" cy="6217636"/>
          </a:xfrm>
        </p:grpSpPr>
        <p:sp>
          <p:nvSpPr>
            <p:cNvPr id="5" name="Rectangle 4">
              <a:extLst>
                <a:ext uri="{FF2B5EF4-FFF2-40B4-BE49-F238E27FC236}">
                  <a16:creationId xmlns:a16="http://schemas.microsoft.com/office/drawing/2014/main" id="{49286371-865F-C37D-9350-2A89CD104834}"/>
                </a:ext>
              </a:extLst>
            </p:cNvPr>
            <p:cNvSpPr/>
            <p:nvPr userDrawn="1"/>
          </p:nvSpPr>
          <p:spPr>
            <a:xfrm>
              <a:off x="2224091" y="-1842482"/>
              <a:ext cx="2922582" cy="62176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Freeform: Shape 7">
              <a:extLst>
                <a:ext uri="{FF2B5EF4-FFF2-40B4-BE49-F238E27FC236}">
                  <a16:creationId xmlns:a16="http://schemas.microsoft.com/office/drawing/2014/main" id="{0C2FC66A-70C2-DBA2-3626-C933F4A5FF1E}"/>
                </a:ext>
              </a:extLst>
            </p:cNvPr>
            <p:cNvSpPr/>
            <p:nvPr userDrawn="1"/>
          </p:nvSpPr>
          <p:spPr>
            <a:xfrm rot="5400000">
              <a:off x="4191507" y="3419982"/>
              <a:ext cx="954001" cy="956339"/>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sp>
        <p:nvSpPr>
          <p:cNvPr id="10" name="Rectangle 9">
            <a:extLst>
              <a:ext uri="{FF2B5EF4-FFF2-40B4-BE49-F238E27FC236}">
                <a16:creationId xmlns:a16="http://schemas.microsoft.com/office/drawing/2014/main" id="{FBD442C6-EECF-FD33-A672-5BDA5C831C7A}"/>
              </a:ext>
            </a:extLst>
          </p:cNvPr>
          <p:cNvSpPr/>
          <p:nvPr userDrawn="1"/>
        </p:nvSpPr>
        <p:spPr>
          <a:xfrm>
            <a:off x="0" y="-1"/>
            <a:ext cx="5086349" cy="56554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309168" y="584200"/>
            <a:ext cx="4189807" cy="875618"/>
          </a:xfrm>
          <a:prstGeom prst="rect">
            <a:avLst/>
          </a:prstGeom>
        </p:spPr>
        <p:txBody>
          <a:bodyPr tIns="0" bIns="0" anchor="b">
            <a:noAutofit/>
          </a:bodyPr>
          <a:lstStyle>
            <a:lvl1pPr marL="0" indent="0">
              <a:buNone/>
              <a:defRPr sz="1800" b="1">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309168" y="1531814"/>
            <a:ext cx="4189807" cy="2788441"/>
          </a:xfrm>
          <a:prstGeom prst="rect">
            <a:avLst/>
          </a:prstGeom>
        </p:spPr>
        <p:txBody>
          <a:bodyPr tIns="0" bIns="0">
            <a:noAutofit/>
          </a:bodyPr>
          <a:lstStyle>
            <a:lvl1pPr marL="0" indent="0">
              <a:buNone/>
              <a:defRPr sz="1600" b="0">
                <a:solidFill>
                  <a:srgbClr val="FFFFFF"/>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Title 1">
            <a:extLst>
              <a:ext uri="{FF2B5EF4-FFF2-40B4-BE49-F238E27FC236}">
                <a16:creationId xmlns:a16="http://schemas.microsoft.com/office/drawing/2014/main" id="{1036477C-8D55-B4B8-85DD-DAF85A20D8C5}"/>
              </a:ext>
            </a:extLst>
          </p:cNvPr>
          <p:cNvSpPr>
            <a:spLocks noGrp="1"/>
          </p:cNvSpPr>
          <p:nvPr>
            <p:ph type="title"/>
          </p:nvPr>
        </p:nvSpPr>
        <p:spPr>
          <a:xfrm>
            <a:off x="6240068" y="4320670"/>
            <a:ext cx="5364557" cy="1334770"/>
          </a:xfrm>
        </p:spPr>
        <p:txBody>
          <a:bodyPr anchor="t">
            <a:noAutofit/>
          </a:bodyPr>
          <a:lstStyle>
            <a:lvl1pPr>
              <a:defRPr>
                <a:solidFill>
                  <a:schemeClr val="tx1"/>
                </a:solidFill>
              </a:defRPr>
            </a:lvl1pPr>
          </a:lstStyle>
          <a:p>
            <a:r>
              <a:rPr lang="en-US"/>
              <a:t>Click to edit Master title style</a:t>
            </a:r>
            <a:endParaRPr lang="en-ID"/>
          </a:p>
        </p:txBody>
      </p:sp>
      <p:cxnSp>
        <p:nvCxnSpPr>
          <p:cNvPr id="4" name="Straight Connector 3">
            <a:extLst>
              <a:ext uri="{FF2B5EF4-FFF2-40B4-BE49-F238E27FC236}">
                <a16:creationId xmlns:a16="http://schemas.microsoft.com/office/drawing/2014/main" id="{0657BBCF-CA9E-FB2C-CA76-82D2795FF965}"/>
              </a:ext>
            </a:extLst>
          </p:cNvPr>
          <p:cNvCxnSpPr>
            <a:cxnSpLocks/>
          </p:cNvCxnSpPr>
          <p:nvPr userDrawn="1"/>
        </p:nvCxnSpPr>
        <p:spPr>
          <a:xfrm>
            <a:off x="6096000" y="4320255"/>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6096000" y="0"/>
            <a:ext cx="6096000" cy="2806699"/>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Tree>
    <p:extLst>
      <p:ext uri="{BB962C8B-B14F-4D97-AF65-F5344CB8AC3E}">
        <p14:creationId xmlns:p14="http://schemas.microsoft.com/office/powerpoint/2010/main" val="228540479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Text Boxes T21V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E13754-AAF2-AD15-CFAE-7AA7F2563720}"/>
              </a:ext>
            </a:extLst>
          </p:cNvPr>
          <p:cNvSpPr/>
          <p:nvPr userDrawn="1"/>
        </p:nvSpPr>
        <p:spPr>
          <a:xfrm>
            <a:off x="-2378" y="-4761"/>
            <a:ext cx="5146674" cy="4375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1" y="0"/>
            <a:ext cx="5021579" cy="4251521"/>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6240067" y="2812098"/>
            <a:ext cx="5364558" cy="32450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6240067" y="3208595"/>
            <a:ext cx="5364558" cy="104292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6240067" y="584200"/>
            <a:ext cx="5364557" cy="1833660"/>
          </a:xfrm>
        </p:spPr>
        <p:txBody>
          <a:bodyPr anchor="b">
            <a:noAutofit/>
          </a:bodyPr>
          <a:lstStyle>
            <a:lvl1pPr>
              <a:defRPr>
                <a:solidFill>
                  <a:schemeClr val="tx1"/>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6095999" y="584200"/>
            <a:ext cx="0" cy="183366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62D270A3-A429-F424-E73F-8C35CF7A6C40}"/>
              </a:ext>
            </a:extLst>
          </p:cNvPr>
          <p:cNvSpPr/>
          <p:nvPr userDrawn="1"/>
        </p:nvSpPr>
        <p:spPr>
          <a:xfrm rot="5400000">
            <a:off x="4189126" y="3415220"/>
            <a:ext cx="954001" cy="956339"/>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20" name="Text Placeholder 29">
            <a:extLst>
              <a:ext uri="{FF2B5EF4-FFF2-40B4-BE49-F238E27FC236}">
                <a16:creationId xmlns:a16="http://schemas.microsoft.com/office/drawing/2014/main" id="{7420A28C-E135-C56E-F79F-F283CD6B60DF}"/>
              </a:ext>
            </a:extLst>
          </p:cNvPr>
          <p:cNvSpPr>
            <a:spLocks noGrp="1"/>
          </p:cNvSpPr>
          <p:nvPr>
            <p:ph type="body" sz="quarter" idx="41"/>
          </p:nvPr>
        </p:nvSpPr>
        <p:spPr>
          <a:xfrm>
            <a:off x="594188" y="4528281"/>
            <a:ext cx="11010435" cy="324500"/>
          </a:xfrm>
          <a:prstGeom prst="rect">
            <a:avLst/>
          </a:prstGeom>
        </p:spPr>
        <p:txBody>
          <a:bodyPr tIns="0" bIns="0" anchor="ctr">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2AC36E79-BCA0-C596-D321-2B6E38193C55}"/>
              </a:ext>
            </a:extLst>
          </p:cNvPr>
          <p:cNvSpPr>
            <a:spLocks noGrp="1"/>
          </p:cNvSpPr>
          <p:nvPr>
            <p:ph type="body" sz="quarter" idx="42"/>
          </p:nvPr>
        </p:nvSpPr>
        <p:spPr>
          <a:xfrm>
            <a:off x="594188" y="4924777"/>
            <a:ext cx="11010435" cy="1166557"/>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177481326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ext Boxes T21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731444" y="1485900"/>
            <a:ext cx="4354906" cy="3886200"/>
          </a:xfrm>
        </p:spPr>
        <p:txBody>
          <a:bodyPr anchor="ctr">
            <a:noAutofit/>
          </a:bodyPr>
          <a:lstStyle>
            <a:lvl1pPr>
              <a:defRPr>
                <a:solidFill>
                  <a:schemeClr val="tx1"/>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587375" y="2512170"/>
            <a:ext cx="0" cy="183366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6095999" y="818485"/>
            <a:ext cx="5508625"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6095999" y="1500890"/>
            <a:ext cx="5508625" cy="16797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2" name="Text Placeholder 29">
            <a:extLst>
              <a:ext uri="{FF2B5EF4-FFF2-40B4-BE49-F238E27FC236}">
                <a16:creationId xmlns:a16="http://schemas.microsoft.com/office/drawing/2014/main" id="{10E6AACB-9199-C0B7-282D-52AE821B16C9}"/>
              </a:ext>
            </a:extLst>
          </p:cNvPr>
          <p:cNvSpPr>
            <a:spLocks noGrp="1"/>
          </p:cNvSpPr>
          <p:nvPr>
            <p:ph type="body" sz="quarter" idx="41"/>
          </p:nvPr>
        </p:nvSpPr>
        <p:spPr>
          <a:xfrm>
            <a:off x="6095999" y="3663285"/>
            <a:ext cx="5508625"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103CFF70-7DC7-B43D-57C7-3C6435517D60}"/>
              </a:ext>
            </a:extLst>
          </p:cNvPr>
          <p:cNvSpPr>
            <a:spLocks noGrp="1"/>
          </p:cNvSpPr>
          <p:nvPr>
            <p:ph type="body" sz="quarter" idx="42"/>
          </p:nvPr>
        </p:nvSpPr>
        <p:spPr>
          <a:xfrm>
            <a:off x="6095999" y="4345690"/>
            <a:ext cx="5508625" cy="16797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5354228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ext Boxes T22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F6E62-3413-1570-07FF-4E66972B963F}"/>
              </a:ext>
            </a:extLst>
          </p:cNvPr>
          <p:cNvSpPr/>
          <p:nvPr userDrawn="1"/>
        </p:nvSpPr>
        <p:spPr>
          <a:xfrm>
            <a:off x="0" y="0"/>
            <a:ext cx="12191999" cy="28622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731444" y="584200"/>
            <a:ext cx="10873180" cy="1833660"/>
          </a:xfrm>
        </p:spPr>
        <p:txBody>
          <a:bodyPr anchor="ctr">
            <a:noAutofit/>
          </a:bodyPr>
          <a:lstStyle>
            <a:lvl1pPr>
              <a:defRPr>
                <a:solidFill>
                  <a:srgbClr val="FFFFFF"/>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587375" y="584200"/>
            <a:ext cx="0" cy="183366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584200" y="3432175"/>
            <a:ext cx="3035925"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584200" y="4114580"/>
            <a:ext cx="3035925" cy="16797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A80A793C-55DC-602B-758B-1FA03A818170}"/>
              </a:ext>
            </a:extLst>
          </p:cNvPr>
          <p:cNvSpPr>
            <a:spLocks noGrp="1"/>
          </p:cNvSpPr>
          <p:nvPr>
            <p:ph type="body" sz="quarter" idx="41"/>
          </p:nvPr>
        </p:nvSpPr>
        <p:spPr>
          <a:xfrm>
            <a:off x="4578037" y="3432175"/>
            <a:ext cx="3035925"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0" name="Text Placeholder 29">
            <a:extLst>
              <a:ext uri="{FF2B5EF4-FFF2-40B4-BE49-F238E27FC236}">
                <a16:creationId xmlns:a16="http://schemas.microsoft.com/office/drawing/2014/main" id="{F448C94B-AA7A-7262-4B9F-836462086A78}"/>
              </a:ext>
            </a:extLst>
          </p:cNvPr>
          <p:cNvSpPr>
            <a:spLocks noGrp="1"/>
          </p:cNvSpPr>
          <p:nvPr>
            <p:ph type="body" sz="quarter" idx="42"/>
          </p:nvPr>
        </p:nvSpPr>
        <p:spPr>
          <a:xfrm>
            <a:off x="4578037" y="4114580"/>
            <a:ext cx="3035925" cy="16797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4" name="Text Placeholder 29">
            <a:extLst>
              <a:ext uri="{FF2B5EF4-FFF2-40B4-BE49-F238E27FC236}">
                <a16:creationId xmlns:a16="http://schemas.microsoft.com/office/drawing/2014/main" id="{8E844AFC-B10F-3963-60E2-0CBF59257982}"/>
              </a:ext>
            </a:extLst>
          </p:cNvPr>
          <p:cNvSpPr>
            <a:spLocks noGrp="1"/>
          </p:cNvSpPr>
          <p:nvPr>
            <p:ph type="body" sz="quarter" idx="43"/>
          </p:nvPr>
        </p:nvSpPr>
        <p:spPr>
          <a:xfrm>
            <a:off x="8571874" y="3432175"/>
            <a:ext cx="3035925" cy="610408"/>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290D6F4A-B1FF-50CB-37C9-67C24FF49AE0}"/>
              </a:ext>
            </a:extLst>
          </p:cNvPr>
          <p:cNvSpPr>
            <a:spLocks noGrp="1"/>
          </p:cNvSpPr>
          <p:nvPr>
            <p:ph type="body" sz="quarter" idx="44"/>
          </p:nvPr>
        </p:nvSpPr>
        <p:spPr>
          <a:xfrm>
            <a:off x="8571874" y="4114580"/>
            <a:ext cx="3035925" cy="16797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99965680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Text Boxes T23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F6E62-3413-1570-07FF-4E66972B963F}"/>
              </a:ext>
            </a:extLst>
          </p:cNvPr>
          <p:cNvSpPr/>
          <p:nvPr userDrawn="1"/>
        </p:nvSpPr>
        <p:spPr>
          <a:xfrm>
            <a:off x="0" y="1"/>
            <a:ext cx="12191999" cy="213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731444" y="584200"/>
            <a:ext cx="10873180" cy="1301750"/>
          </a:xfrm>
        </p:spPr>
        <p:txBody>
          <a:bodyPr anchor="ctr">
            <a:noAutofit/>
          </a:bodyPr>
          <a:lstStyle>
            <a:lvl1pPr>
              <a:defRPr>
                <a:solidFill>
                  <a:srgbClr val="FFFFFF"/>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587375" y="584200"/>
            <a:ext cx="0" cy="130175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584200" y="2432049"/>
            <a:ext cx="4502148" cy="540557"/>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584200" y="3044604"/>
            <a:ext cx="4502148" cy="106067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BF29A8C4-E01C-8823-3D21-FBEB0A37FD9D}"/>
              </a:ext>
            </a:extLst>
          </p:cNvPr>
          <p:cNvSpPr>
            <a:spLocks noGrp="1"/>
          </p:cNvSpPr>
          <p:nvPr>
            <p:ph type="body" sz="quarter" idx="41"/>
          </p:nvPr>
        </p:nvSpPr>
        <p:spPr>
          <a:xfrm>
            <a:off x="584200" y="4392614"/>
            <a:ext cx="4502148" cy="540557"/>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16" name="Text Placeholder 29">
            <a:extLst>
              <a:ext uri="{FF2B5EF4-FFF2-40B4-BE49-F238E27FC236}">
                <a16:creationId xmlns:a16="http://schemas.microsoft.com/office/drawing/2014/main" id="{36007328-114D-AECE-99A6-016A4CFBB612}"/>
              </a:ext>
            </a:extLst>
          </p:cNvPr>
          <p:cNvSpPr>
            <a:spLocks noGrp="1"/>
          </p:cNvSpPr>
          <p:nvPr>
            <p:ph type="body" sz="quarter" idx="42"/>
          </p:nvPr>
        </p:nvSpPr>
        <p:spPr>
          <a:xfrm>
            <a:off x="584200" y="5005169"/>
            <a:ext cx="4502148" cy="106067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 name="Text Placeholder 29">
            <a:extLst>
              <a:ext uri="{FF2B5EF4-FFF2-40B4-BE49-F238E27FC236}">
                <a16:creationId xmlns:a16="http://schemas.microsoft.com/office/drawing/2014/main" id="{2142D811-C93D-9F9B-677A-5ADF7CD3A81A}"/>
              </a:ext>
            </a:extLst>
          </p:cNvPr>
          <p:cNvSpPr>
            <a:spLocks noGrp="1"/>
          </p:cNvSpPr>
          <p:nvPr>
            <p:ph type="body" sz="quarter" idx="43"/>
          </p:nvPr>
        </p:nvSpPr>
        <p:spPr>
          <a:xfrm>
            <a:off x="7105654" y="2432049"/>
            <a:ext cx="4502148" cy="540557"/>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18" name="Text Placeholder 29">
            <a:extLst>
              <a:ext uri="{FF2B5EF4-FFF2-40B4-BE49-F238E27FC236}">
                <a16:creationId xmlns:a16="http://schemas.microsoft.com/office/drawing/2014/main" id="{0B048665-3CE8-1449-AE80-5C39685B7BA3}"/>
              </a:ext>
            </a:extLst>
          </p:cNvPr>
          <p:cNvSpPr>
            <a:spLocks noGrp="1"/>
          </p:cNvSpPr>
          <p:nvPr>
            <p:ph type="body" sz="quarter" idx="44"/>
          </p:nvPr>
        </p:nvSpPr>
        <p:spPr>
          <a:xfrm>
            <a:off x="7105654" y="3044604"/>
            <a:ext cx="4502148" cy="106067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9" name="Text Placeholder 29">
            <a:extLst>
              <a:ext uri="{FF2B5EF4-FFF2-40B4-BE49-F238E27FC236}">
                <a16:creationId xmlns:a16="http://schemas.microsoft.com/office/drawing/2014/main" id="{337177BD-61D7-4610-6C2F-89A1FACFC2A5}"/>
              </a:ext>
            </a:extLst>
          </p:cNvPr>
          <p:cNvSpPr>
            <a:spLocks noGrp="1"/>
          </p:cNvSpPr>
          <p:nvPr>
            <p:ph type="body" sz="quarter" idx="45"/>
          </p:nvPr>
        </p:nvSpPr>
        <p:spPr>
          <a:xfrm>
            <a:off x="7105654" y="4392614"/>
            <a:ext cx="4502148" cy="540557"/>
          </a:xfrm>
          <a:prstGeom prst="rect">
            <a:avLst/>
          </a:prstGeom>
        </p:spPr>
        <p:txBody>
          <a:bodyPr tIns="0" bIns="0" anchor="b">
            <a:noAutofit/>
          </a:bodyPr>
          <a:lstStyle>
            <a:lvl1pPr marL="0" indent="0">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20" name="Text Placeholder 29">
            <a:extLst>
              <a:ext uri="{FF2B5EF4-FFF2-40B4-BE49-F238E27FC236}">
                <a16:creationId xmlns:a16="http://schemas.microsoft.com/office/drawing/2014/main" id="{EAACD5B2-3311-26B6-AFCF-4FD5DEBF7494}"/>
              </a:ext>
            </a:extLst>
          </p:cNvPr>
          <p:cNvSpPr>
            <a:spLocks noGrp="1"/>
          </p:cNvSpPr>
          <p:nvPr>
            <p:ph type="body" sz="quarter" idx="46"/>
          </p:nvPr>
        </p:nvSpPr>
        <p:spPr>
          <a:xfrm>
            <a:off x="7105654" y="5005169"/>
            <a:ext cx="4502148" cy="1060671"/>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15337664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with Contents C40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4" name="Table Placeholder 3">
            <a:extLst>
              <a:ext uri="{FF2B5EF4-FFF2-40B4-BE49-F238E27FC236}">
                <a16:creationId xmlns:a16="http://schemas.microsoft.com/office/drawing/2014/main" id="{9DD2B053-49CB-EC30-CB40-BD5B5A83362E}"/>
              </a:ext>
            </a:extLst>
          </p:cNvPr>
          <p:cNvSpPr>
            <a:spLocks noGrp="1"/>
          </p:cNvSpPr>
          <p:nvPr>
            <p:ph type="tbl" sz="quarter" idx="10"/>
          </p:nvPr>
        </p:nvSpPr>
        <p:spPr>
          <a:xfrm>
            <a:off x="587375" y="2793172"/>
            <a:ext cx="11017250" cy="3196466"/>
          </a:xfrm>
        </p:spPr>
        <p:txBody>
          <a:bodyPr/>
          <a:lstStyle>
            <a:lvl1pPr algn="ctr">
              <a:defRPr b="0">
                <a:solidFill>
                  <a:schemeClr val="tx1"/>
                </a:solidFill>
              </a:defRPr>
            </a:lvl1pPr>
          </a:lstStyle>
          <a:p>
            <a:endParaRPr lang="en-GB"/>
          </a:p>
        </p:txBody>
      </p:sp>
      <p:sp>
        <p:nvSpPr>
          <p:cNvPr id="17" name="Text Placeholder 29">
            <a:extLst>
              <a:ext uri="{FF2B5EF4-FFF2-40B4-BE49-F238E27FC236}">
                <a16:creationId xmlns:a16="http://schemas.microsoft.com/office/drawing/2014/main" id="{C88A6C4B-DACE-AD62-1602-DB64BFC7F7D9}"/>
              </a:ext>
            </a:extLst>
          </p:cNvPr>
          <p:cNvSpPr>
            <a:spLocks noGrp="1"/>
          </p:cNvSpPr>
          <p:nvPr>
            <p:ph type="body" sz="quarter" idx="40"/>
          </p:nvPr>
        </p:nvSpPr>
        <p:spPr>
          <a:xfrm>
            <a:off x="731443" y="1689638"/>
            <a:ext cx="10873182" cy="709296"/>
          </a:xfrm>
          <a:prstGeom prst="rect">
            <a:avLst/>
          </a:prstGeom>
        </p:spPr>
        <p:txBody>
          <a:bodyPr tIns="0" bIns="0">
            <a:noAutofit/>
          </a:bodyPr>
          <a:lstStyle>
            <a:lvl1pPr marL="0" indent="0">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Tree>
    <p:extLst>
      <p:ext uri="{BB962C8B-B14F-4D97-AF65-F5344CB8AC3E}">
        <p14:creationId xmlns:p14="http://schemas.microsoft.com/office/powerpoint/2010/main" val="191758556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Radial Bars C41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Oval 2">
            <a:extLst>
              <a:ext uri="{FF2B5EF4-FFF2-40B4-BE49-F238E27FC236}">
                <a16:creationId xmlns:a16="http://schemas.microsoft.com/office/drawing/2014/main" id="{3BBD3D9D-E2D7-5928-9ACE-BC305ADE7015}"/>
              </a:ext>
            </a:extLst>
          </p:cNvPr>
          <p:cNvSpPr/>
          <p:nvPr userDrawn="1"/>
        </p:nvSpPr>
        <p:spPr>
          <a:xfrm>
            <a:off x="5305353"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14">
            <a:extLst>
              <a:ext uri="{FF2B5EF4-FFF2-40B4-BE49-F238E27FC236}">
                <a16:creationId xmlns:a16="http://schemas.microsoft.com/office/drawing/2014/main" id="{6B6F7D80-7AE5-EF7E-CA93-91FFC8961EAC}"/>
              </a:ext>
            </a:extLst>
          </p:cNvPr>
          <p:cNvSpPr>
            <a:spLocks noGrp="1"/>
          </p:cNvSpPr>
          <p:nvPr>
            <p:ph type="body" sz="quarter" idx="34" hasCustomPrompt="1"/>
          </p:nvPr>
        </p:nvSpPr>
        <p:spPr>
          <a:xfrm>
            <a:off x="5305353"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6" name="Text Placeholder 6">
            <a:extLst>
              <a:ext uri="{FF2B5EF4-FFF2-40B4-BE49-F238E27FC236}">
                <a16:creationId xmlns:a16="http://schemas.microsoft.com/office/drawing/2014/main" id="{40FC2368-512D-2676-8BCC-4005ACA137B2}"/>
              </a:ext>
            </a:extLst>
          </p:cNvPr>
          <p:cNvSpPr>
            <a:spLocks noGrp="1"/>
          </p:cNvSpPr>
          <p:nvPr>
            <p:ph type="body" sz="quarter" idx="35" hasCustomPrompt="1"/>
          </p:nvPr>
        </p:nvSpPr>
        <p:spPr>
          <a:xfrm>
            <a:off x="5466419"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8" name="Text Placeholder 29">
            <a:extLst>
              <a:ext uri="{FF2B5EF4-FFF2-40B4-BE49-F238E27FC236}">
                <a16:creationId xmlns:a16="http://schemas.microsoft.com/office/drawing/2014/main" id="{2DDCCD52-4493-F59D-7027-7C212038D4AF}"/>
              </a:ext>
            </a:extLst>
          </p:cNvPr>
          <p:cNvSpPr>
            <a:spLocks noGrp="1"/>
          </p:cNvSpPr>
          <p:nvPr>
            <p:ph type="body" sz="quarter" idx="33"/>
          </p:nvPr>
        </p:nvSpPr>
        <p:spPr>
          <a:xfrm>
            <a:off x="4555119" y="3566635"/>
            <a:ext cx="3081762"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C7EF7556-5224-47F1-49F3-0572DF21F2EE}"/>
              </a:ext>
            </a:extLst>
          </p:cNvPr>
          <p:cNvSpPr>
            <a:spLocks noGrp="1"/>
          </p:cNvSpPr>
          <p:nvPr>
            <p:ph type="body" sz="quarter" idx="36"/>
          </p:nvPr>
        </p:nvSpPr>
        <p:spPr>
          <a:xfrm>
            <a:off x="4555119" y="4191734"/>
            <a:ext cx="3081762"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9" name="Oval 18">
            <a:extLst>
              <a:ext uri="{FF2B5EF4-FFF2-40B4-BE49-F238E27FC236}">
                <a16:creationId xmlns:a16="http://schemas.microsoft.com/office/drawing/2014/main" id="{705E8CF0-45DA-C681-8618-12E9EAF903D4}"/>
              </a:ext>
            </a:extLst>
          </p:cNvPr>
          <p:cNvSpPr/>
          <p:nvPr userDrawn="1"/>
        </p:nvSpPr>
        <p:spPr>
          <a:xfrm>
            <a:off x="9273097"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4">
            <a:extLst>
              <a:ext uri="{FF2B5EF4-FFF2-40B4-BE49-F238E27FC236}">
                <a16:creationId xmlns:a16="http://schemas.microsoft.com/office/drawing/2014/main" id="{0BDF54D5-341A-BDB8-70D5-1D271A33068B}"/>
              </a:ext>
            </a:extLst>
          </p:cNvPr>
          <p:cNvSpPr>
            <a:spLocks noGrp="1"/>
          </p:cNvSpPr>
          <p:nvPr>
            <p:ph type="body" sz="quarter" idx="37" hasCustomPrompt="1"/>
          </p:nvPr>
        </p:nvSpPr>
        <p:spPr>
          <a:xfrm>
            <a:off x="9273097"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22" name="Text Placeholder 6">
            <a:extLst>
              <a:ext uri="{FF2B5EF4-FFF2-40B4-BE49-F238E27FC236}">
                <a16:creationId xmlns:a16="http://schemas.microsoft.com/office/drawing/2014/main" id="{E42ED014-DC96-68EC-18BA-293A5537638C}"/>
              </a:ext>
            </a:extLst>
          </p:cNvPr>
          <p:cNvSpPr>
            <a:spLocks noGrp="1"/>
          </p:cNvSpPr>
          <p:nvPr>
            <p:ph type="body" sz="quarter" idx="38" hasCustomPrompt="1"/>
          </p:nvPr>
        </p:nvSpPr>
        <p:spPr>
          <a:xfrm>
            <a:off x="9434163"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23" name="Text Placeholder 29">
            <a:extLst>
              <a:ext uri="{FF2B5EF4-FFF2-40B4-BE49-F238E27FC236}">
                <a16:creationId xmlns:a16="http://schemas.microsoft.com/office/drawing/2014/main" id="{C94D2F51-651E-57C6-669A-9421CC548657}"/>
              </a:ext>
            </a:extLst>
          </p:cNvPr>
          <p:cNvSpPr>
            <a:spLocks noGrp="1"/>
          </p:cNvSpPr>
          <p:nvPr>
            <p:ph type="body" sz="quarter" idx="39"/>
          </p:nvPr>
        </p:nvSpPr>
        <p:spPr>
          <a:xfrm>
            <a:off x="8522863" y="3566635"/>
            <a:ext cx="3081762"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4" name="Text Placeholder 29">
            <a:extLst>
              <a:ext uri="{FF2B5EF4-FFF2-40B4-BE49-F238E27FC236}">
                <a16:creationId xmlns:a16="http://schemas.microsoft.com/office/drawing/2014/main" id="{F189AE72-78C6-B559-D0A6-2C7C78AB19A4}"/>
              </a:ext>
            </a:extLst>
          </p:cNvPr>
          <p:cNvSpPr>
            <a:spLocks noGrp="1"/>
          </p:cNvSpPr>
          <p:nvPr>
            <p:ph type="body" sz="quarter" idx="40"/>
          </p:nvPr>
        </p:nvSpPr>
        <p:spPr>
          <a:xfrm>
            <a:off x="8522863" y="4191734"/>
            <a:ext cx="3081762"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5" name="Rectangle 24">
            <a:extLst>
              <a:ext uri="{FF2B5EF4-FFF2-40B4-BE49-F238E27FC236}">
                <a16:creationId xmlns:a16="http://schemas.microsoft.com/office/drawing/2014/main" id="{411B19D0-9F0D-EC21-F087-8B275D7C6526}"/>
              </a:ext>
            </a:extLst>
          </p:cNvPr>
          <p:cNvSpPr/>
          <p:nvPr userDrawn="1"/>
        </p:nvSpPr>
        <p:spPr>
          <a:xfrm>
            <a:off x="-1" y="1636148"/>
            <a:ext cx="4114905" cy="40678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Picture Placeholder 11">
            <a:extLst>
              <a:ext uri="{FF2B5EF4-FFF2-40B4-BE49-F238E27FC236}">
                <a16:creationId xmlns:a16="http://schemas.microsoft.com/office/drawing/2014/main" id="{C53EE9AC-019F-1A80-298A-9207C2D4513E}"/>
              </a:ext>
            </a:extLst>
          </p:cNvPr>
          <p:cNvSpPr>
            <a:spLocks noGrp="1"/>
          </p:cNvSpPr>
          <p:nvPr>
            <p:ph type="pic" sz="quarter" idx="10"/>
          </p:nvPr>
        </p:nvSpPr>
        <p:spPr>
          <a:xfrm>
            <a:off x="-1" y="1756804"/>
            <a:ext cx="3997431" cy="3826522"/>
          </a:xfrm>
          <a:prstGeom prst="rect">
            <a:avLst/>
          </a:prstGeom>
          <a:solidFill>
            <a:schemeClr val="accent2">
              <a:lumMod val="20000"/>
              <a:lumOff val="80000"/>
            </a:schemeClr>
          </a:solidFill>
        </p:spPr>
        <p:txBody>
          <a:bodyPr anchor="ctr">
            <a:normAutofit/>
          </a:bodyPr>
          <a:lstStyle>
            <a:lvl1pPr marL="0" indent="0" algn="ctr">
              <a:buNone/>
              <a:defRPr sz="1333">
                <a:solidFill>
                  <a:schemeClr val="tx1"/>
                </a:solidFill>
              </a:defRPr>
            </a:lvl1pPr>
          </a:lstStyle>
          <a:p>
            <a:endParaRPr lang="en-ID"/>
          </a:p>
        </p:txBody>
      </p:sp>
      <p:sp>
        <p:nvSpPr>
          <p:cNvPr id="28" name="Rectangle 27">
            <a:extLst>
              <a:ext uri="{FF2B5EF4-FFF2-40B4-BE49-F238E27FC236}">
                <a16:creationId xmlns:a16="http://schemas.microsoft.com/office/drawing/2014/main" id="{0E2D268C-F2F5-0F07-54EC-3F1273607340}"/>
              </a:ext>
            </a:extLst>
          </p:cNvPr>
          <p:cNvSpPr/>
          <p:nvPr userDrawn="1"/>
        </p:nvSpPr>
        <p:spPr>
          <a:xfrm>
            <a:off x="3997430" y="2717566"/>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87986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Radial Bars C42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Oval 2">
            <a:extLst>
              <a:ext uri="{FF2B5EF4-FFF2-40B4-BE49-F238E27FC236}">
                <a16:creationId xmlns:a16="http://schemas.microsoft.com/office/drawing/2014/main" id="{3BBD3D9D-E2D7-5928-9ACE-BC305ADE7015}"/>
              </a:ext>
            </a:extLst>
          </p:cNvPr>
          <p:cNvSpPr/>
          <p:nvPr userDrawn="1"/>
        </p:nvSpPr>
        <p:spPr>
          <a:xfrm>
            <a:off x="5305353"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14">
            <a:extLst>
              <a:ext uri="{FF2B5EF4-FFF2-40B4-BE49-F238E27FC236}">
                <a16:creationId xmlns:a16="http://schemas.microsoft.com/office/drawing/2014/main" id="{6B6F7D80-7AE5-EF7E-CA93-91FFC8961EAC}"/>
              </a:ext>
            </a:extLst>
          </p:cNvPr>
          <p:cNvSpPr>
            <a:spLocks noGrp="1"/>
          </p:cNvSpPr>
          <p:nvPr>
            <p:ph type="body" sz="quarter" idx="34" hasCustomPrompt="1"/>
          </p:nvPr>
        </p:nvSpPr>
        <p:spPr>
          <a:xfrm>
            <a:off x="5305353"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6" name="Text Placeholder 6">
            <a:extLst>
              <a:ext uri="{FF2B5EF4-FFF2-40B4-BE49-F238E27FC236}">
                <a16:creationId xmlns:a16="http://schemas.microsoft.com/office/drawing/2014/main" id="{40FC2368-512D-2676-8BCC-4005ACA137B2}"/>
              </a:ext>
            </a:extLst>
          </p:cNvPr>
          <p:cNvSpPr>
            <a:spLocks noGrp="1"/>
          </p:cNvSpPr>
          <p:nvPr>
            <p:ph type="body" sz="quarter" idx="35" hasCustomPrompt="1"/>
          </p:nvPr>
        </p:nvSpPr>
        <p:spPr>
          <a:xfrm>
            <a:off x="5466419"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8" name="Text Placeholder 29">
            <a:extLst>
              <a:ext uri="{FF2B5EF4-FFF2-40B4-BE49-F238E27FC236}">
                <a16:creationId xmlns:a16="http://schemas.microsoft.com/office/drawing/2014/main" id="{2DDCCD52-4493-F59D-7027-7C212038D4AF}"/>
              </a:ext>
            </a:extLst>
          </p:cNvPr>
          <p:cNvSpPr>
            <a:spLocks noGrp="1"/>
          </p:cNvSpPr>
          <p:nvPr>
            <p:ph type="body" sz="quarter" idx="33"/>
          </p:nvPr>
        </p:nvSpPr>
        <p:spPr>
          <a:xfrm>
            <a:off x="4555119" y="3566635"/>
            <a:ext cx="3081762"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C7EF7556-5224-47F1-49F3-0572DF21F2EE}"/>
              </a:ext>
            </a:extLst>
          </p:cNvPr>
          <p:cNvSpPr>
            <a:spLocks noGrp="1"/>
          </p:cNvSpPr>
          <p:nvPr>
            <p:ph type="body" sz="quarter" idx="36"/>
          </p:nvPr>
        </p:nvSpPr>
        <p:spPr>
          <a:xfrm>
            <a:off x="4555119" y="4191734"/>
            <a:ext cx="3081762"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9" name="Oval 18">
            <a:extLst>
              <a:ext uri="{FF2B5EF4-FFF2-40B4-BE49-F238E27FC236}">
                <a16:creationId xmlns:a16="http://schemas.microsoft.com/office/drawing/2014/main" id="{705E8CF0-45DA-C681-8618-12E9EAF903D4}"/>
              </a:ext>
            </a:extLst>
          </p:cNvPr>
          <p:cNvSpPr/>
          <p:nvPr userDrawn="1"/>
        </p:nvSpPr>
        <p:spPr>
          <a:xfrm>
            <a:off x="9273097"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4">
            <a:extLst>
              <a:ext uri="{FF2B5EF4-FFF2-40B4-BE49-F238E27FC236}">
                <a16:creationId xmlns:a16="http://schemas.microsoft.com/office/drawing/2014/main" id="{0BDF54D5-341A-BDB8-70D5-1D271A33068B}"/>
              </a:ext>
            </a:extLst>
          </p:cNvPr>
          <p:cNvSpPr>
            <a:spLocks noGrp="1"/>
          </p:cNvSpPr>
          <p:nvPr>
            <p:ph type="body" sz="quarter" idx="37" hasCustomPrompt="1"/>
          </p:nvPr>
        </p:nvSpPr>
        <p:spPr>
          <a:xfrm>
            <a:off x="9273097"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22" name="Text Placeholder 6">
            <a:extLst>
              <a:ext uri="{FF2B5EF4-FFF2-40B4-BE49-F238E27FC236}">
                <a16:creationId xmlns:a16="http://schemas.microsoft.com/office/drawing/2014/main" id="{E42ED014-DC96-68EC-18BA-293A5537638C}"/>
              </a:ext>
            </a:extLst>
          </p:cNvPr>
          <p:cNvSpPr>
            <a:spLocks noGrp="1"/>
          </p:cNvSpPr>
          <p:nvPr>
            <p:ph type="body" sz="quarter" idx="38" hasCustomPrompt="1"/>
          </p:nvPr>
        </p:nvSpPr>
        <p:spPr>
          <a:xfrm>
            <a:off x="9434163"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23" name="Text Placeholder 29">
            <a:extLst>
              <a:ext uri="{FF2B5EF4-FFF2-40B4-BE49-F238E27FC236}">
                <a16:creationId xmlns:a16="http://schemas.microsoft.com/office/drawing/2014/main" id="{C94D2F51-651E-57C6-669A-9421CC548657}"/>
              </a:ext>
            </a:extLst>
          </p:cNvPr>
          <p:cNvSpPr>
            <a:spLocks noGrp="1"/>
          </p:cNvSpPr>
          <p:nvPr>
            <p:ph type="body" sz="quarter" idx="39"/>
          </p:nvPr>
        </p:nvSpPr>
        <p:spPr>
          <a:xfrm>
            <a:off x="8522863" y="3566635"/>
            <a:ext cx="3081762"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4" name="Text Placeholder 29">
            <a:extLst>
              <a:ext uri="{FF2B5EF4-FFF2-40B4-BE49-F238E27FC236}">
                <a16:creationId xmlns:a16="http://schemas.microsoft.com/office/drawing/2014/main" id="{F189AE72-78C6-B559-D0A6-2C7C78AB19A4}"/>
              </a:ext>
            </a:extLst>
          </p:cNvPr>
          <p:cNvSpPr>
            <a:spLocks noGrp="1"/>
          </p:cNvSpPr>
          <p:nvPr>
            <p:ph type="body" sz="quarter" idx="40"/>
          </p:nvPr>
        </p:nvSpPr>
        <p:spPr>
          <a:xfrm>
            <a:off x="8522863" y="4191734"/>
            <a:ext cx="3081762"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 name="Oval 3">
            <a:extLst>
              <a:ext uri="{FF2B5EF4-FFF2-40B4-BE49-F238E27FC236}">
                <a16:creationId xmlns:a16="http://schemas.microsoft.com/office/drawing/2014/main" id="{FD38544B-21D2-262C-C981-1D7DCCEB5D14}"/>
              </a:ext>
            </a:extLst>
          </p:cNvPr>
          <p:cNvSpPr/>
          <p:nvPr userDrawn="1"/>
        </p:nvSpPr>
        <p:spPr>
          <a:xfrm>
            <a:off x="1337611"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14">
            <a:extLst>
              <a:ext uri="{FF2B5EF4-FFF2-40B4-BE49-F238E27FC236}">
                <a16:creationId xmlns:a16="http://schemas.microsoft.com/office/drawing/2014/main" id="{C8D65A88-3D58-17DC-77F6-8AE7BB2AECE9}"/>
              </a:ext>
            </a:extLst>
          </p:cNvPr>
          <p:cNvSpPr>
            <a:spLocks noGrp="1"/>
          </p:cNvSpPr>
          <p:nvPr>
            <p:ph type="body" sz="quarter" idx="41" hasCustomPrompt="1"/>
          </p:nvPr>
        </p:nvSpPr>
        <p:spPr>
          <a:xfrm>
            <a:off x="1337611"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10" name="Text Placeholder 6">
            <a:extLst>
              <a:ext uri="{FF2B5EF4-FFF2-40B4-BE49-F238E27FC236}">
                <a16:creationId xmlns:a16="http://schemas.microsoft.com/office/drawing/2014/main" id="{569FB8B4-3C26-2BE2-C003-404C8606A6EE}"/>
              </a:ext>
            </a:extLst>
          </p:cNvPr>
          <p:cNvSpPr>
            <a:spLocks noGrp="1"/>
          </p:cNvSpPr>
          <p:nvPr>
            <p:ph type="body" sz="quarter" idx="42" hasCustomPrompt="1"/>
          </p:nvPr>
        </p:nvSpPr>
        <p:spPr>
          <a:xfrm>
            <a:off x="1498677"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12" name="Text Placeholder 29">
            <a:extLst>
              <a:ext uri="{FF2B5EF4-FFF2-40B4-BE49-F238E27FC236}">
                <a16:creationId xmlns:a16="http://schemas.microsoft.com/office/drawing/2014/main" id="{242A120D-BDA9-915C-DCD1-0AFC1BFF099D}"/>
              </a:ext>
            </a:extLst>
          </p:cNvPr>
          <p:cNvSpPr>
            <a:spLocks noGrp="1"/>
          </p:cNvSpPr>
          <p:nvPr>
            <p:ph type="body" sz="quarter" idx="43"/>
          </p:nvPr>
        </p:nvSpPr>
        <p:spPr>
          <a:xfrm>
            <a:off x="587377" y="3566635"/>
            <a:ext cx="3081762"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EB823991-32C7-EBE3-826D-F3860C4B1F23}"/>
              </a:ext>
            </a:extLst>
          </p:cNvPr>
          <p:cNvSpPr>
            <a:spLocks noGrp="1"/>
          </p:cNvSpPr>
          <p:nvPr>
            <p:ph type="body" sz="quarter" idx="44"/>
          </p:nvPr>
        </p:nvSpPr>
        <p:spPr>
          <a:xfrm>
            <a:off x="587377" y="4191734"/>
            <a:ext cx="3081762"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92056011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Radial Bars C43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4" name="Oval 3">
            <a:extLst>
              <a:ext uri="{FF2B5EF4-FFF2-40B4-BE49-F238E27FC236}">
                <a16:creationId xmlns:a16="http://schemas.microsoft.com/office/drawing/2014/main" id="{FD38544B-21D2-262C-C981-1D7DCCEB5D14}"/>
              </a:ext>
            </a:extLst>
          </p:cNvPr>
          <p:cNvSpPr/>
          <p:nvPr userDrawn="1"/>
        </p:nvSpPr>
        <p:spPr>
          <a:xfrm>
            <a:off x="1088954"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14">
            <a:extLst>
              <a:ext uri="{FF2B5EF4-FFF2-40B4-BE49-F238E27FC236}">
                <a16:creationId xmlns:a16="http://schemas.microsoft.com/office/drawing/2014/main" id="{C8D65A88-3D58-17DC-77F6-8AE7BB2AECE9}"/>
              </a:ext>
            </a:extLst>
          </p:cNvPr>
          <p:cNvSpPr>
            <a:spLocks noGrp="1"/>
          </p:cNvSpPr>
          <p:nvPr>
            <p:ph type="body" sz="quarter" idx="41" hasCustomPrompt="1"/>
          </p:nvPr>
        </p:nvSpPr>
        <p:spPr>
          <a:xfrm>
            <a:off x="1088954"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10" name="Text Placeholder 6">
            <a:extLst>
              <a:ext uri="{FF2B5EF4-FFF2-40B4-BE49-F238E27FC236}">
                <a16:creationId xmlns:a16="http://schemas.microsoft.com/office/drawing/2014/main" id="{569FB8B4-3C26-2BE2-C003-404C8606A6EE}"/>
              </a:ext>
            </a:extLst>
          </p:cNvPr>
          <p:cNvSpPr>
            <a:spLocks noGrp="1"/>
          </p:cNvSpPr>
          <p:nvPr>
            <p:ph type="body" sz="quarter" idx="42" hasCustomPrompt="1"/>
          </p:nvPr>
        </p:nvSpPr>
        <p:spPr>
          <a:xfrm>
            <a:off x="1250020"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12" name="Text Placeholder 29">
            <a:extLst>
              <a:ext uri="{FF2B5EF4-FFF2-40B4-BE49-F238E27FC236}">
                <a16:creationId xmlns:a16="http://schemas.microsoft.com/office/drawing/2014/main" id="{242A120D-BDA9-915C-DCD1-0AFC1BFF099D}"/>
              </a:ext>
            </a:extLst>
          </p:cNvPr>
          <p:cNvSpPr>
            <a:spLocks noGrp="1"/>
          </p:cNvSpPr>
          <p:nvPr>
            <p:ph type="body" sz="quarter" idx="43"/>
          </p:nvPr>
        </p:nvSpPr>
        <p:spPr>
          <a:xfrm>
            <a:off x="587377" y="3566635"/>
            <a:ext cx="2584447"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EB823991-32C7-EBE3-826D-F3860C4B1F23}"/>
              </a:ext>
            </a:extLst>
          </p:cNvPr>
          <p:cNvSpPr>
            <a:spLocks noGrp="1"/>
          </p:cNvSpPr>
          <p:nvPr>
            <p:ph type="body" sz="quarter" idx="44"/>
          </p:nvPr>
        </p:nvSpPr>
        <p:spPr>
          <a:xfrm>
            <a:off x="587377" y="4191734"/>
            <a:ext cx="2584447"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4" name="Oval 13">
            <a:extLst>
              <a:ext uri="{FF2B5EF4-FFF2-40B4-BE49-F238E27FC236}">
                <a16:creationId xmlns:a16="http://schemas.microsoft.com/office/drawing/2014/main" id="{E7E1E9FA-AC4E-30FC-8A99-858797B97B66}"/>
              </a:ext>
            </a:extLst>
          </p:cNvPr>
          <p:cNvSpPr/>
          <p:nvPr userDrawn="1"/>
        </p:nvSpPr>
        <p:spPr>
          <a:xfrm>
            <a:off x="3899888"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14">
            <a:extLst>
              <a:ext uri="{FF2B5EF4-FFF2-40B4-BE49-F238E27FC236}">
                <a16:creationId xmlns:a16="http://schemas.microsoft.com/office/drawing/2014/main" id="{4265B468-859F-1E06-22D4-D26275A00E31}"/>
              </a:ext>
            </a:extLst>
          </p:cNvPr>
          <p:cNvSpPr>
            <a:spLocks noGrp="1"/>
          </p:cNvSpPr>
          <p:nvPr>
            <p:ph type="body" sz="quarter" idx="45" hasCustomPrompt="1"/>
          </p:nvPr>
        </p:nvSpPr>
        <p:spPr>
          <a:xfrm>
            <a:off x="3899888"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17" name="Text Placeholder 6">
            <a:extLst>
              <a:ext uri="{FF2B5EF4-FFF2-40B4-BE49-F238E27FC236}">
                <a16:creationId xmlns:a16="http://schemas.microsoft.com/office/drawing/2014/main" id="{514370B5-E372-E43E-4B15-6602BD67418A}"/>
              </a:ext>
            </a:extLst>
          </p:cNvPr>
          <p:cNvSpPr>
            <a:spLocks noGrp="1"/>
          </p:cNvSpPr>
          <p:nvPr>
            <p:ph type="body" sz="quarter" idx="46" hasCustomPrompt="1"/>
          </p:nvPr>
        </p:nvSpPr>
        <p:spPr>
          <a:xfrm>
            <a:off x="4060954"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18" name="Text Placeholder 29">
            <a:extLst>
              <a:ext uri="{FF2B5EF4-FFF2-40B4-BE49-F238E27FC236}">
                <a16:creationId xmlns:a16="http://schemas.microsoft.com/office/drawing/2014/main" id="{3FD83ED0-13B6-25F1-C4A1-9418CE81206F}"/>
              </a:ext>
            </a:extLst>
          </p:cNvPr>
          <p:cNvSpPr>
            <a:spLocks noGrp="1"/>
          </p:cNvSpPr>
          <p:nvPr>
            <p:ph type="body" sz="quarter" idx="47"/>
          </p:nvPr>
        </p:nvSpPr>
        <p:spPr>
          <a:xfrm>
            <a:off x="3398311" y="3566635"/>
            <a:ext cx="2584447"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5" name="Text Placeholder 29">
            <a:extLst>
              <a:ext uri="{FF2B5EF4-FFF2-40B4-BE49-F238E27FC236}">
                <a16:creationId xmlns:a16="http://schemas.microsoft.com/office/drawing/2014/main" id="{134FB468-D9D9-CE74-160F-CAE980F40A01}"/>
              </a:ext>
            </a:extLst>
          </p:cNvPr>
          <p:cNvSpPr>
            <a:spLocks noGrp="1"/>
          </p:cNvSpPr>
          <p:nvPr>
            <p:ph type="body" sz="quarter" idx="48"/>
          </p:nvPr>
        </p:nvSpPr>
        <p:spPr>
          <a:xfrm>
            <a:off x="3398311" y="4191734"/>
            <a:ext cx="2584447"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6" name="Oval 25">
            <a:extLst>
              <a:ext uri="{FF2B5EF4-FFF2-40B4-BE49-F238E27FC236}">
                <a16:creationId xmlns:a16="http://schemas.microsoft.com/office/drawing/2014/main" id="{2BC5B901-E405-F8D7-B468-EF12534F70A7}"/>
              </a:ext>
            </a:extLst>
          </p:cNvPr>
          <p:cNvSpPr/>
          <p:nvPr userDrawn="1"/>
        </p:nvSpPr>
        <p:spPr>
          <a:xfrm>
            <a:off x="6710822"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 Placeholder 14">
            <a:extLst>
              <a:ext uri="{FF2B5EF4-FFF2-40B4-BE49-F238E27FC236}">
                <a16:creationId xmlns:a16="http://schemas.microsoft.com/office/drawing/2014/main" id="{7AE31375-8DF6-7D38-FF8B-0AFF50776C7E}"/>
              </a:ext>
            </a:extLst>
          </p:cNvPr>
          <p:cNvSpPr>
            <a:spLocks noGrp="1"/>
          </p:cNvSpPr>
          <p:nvPr>
            <p:ph type="body" sz="quarter" idx="49" hasCustomPrompt="1"/>
          </p:nvPr>
        </p:nvSpPr>
        <p:spPr>
          <a:xfrm>
            <a:off x="6710822"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28" name="Text Placeholder 6">
            <a:extLst>
              <a:ext uri="{FF2B5EF4-FFF2-40B4-BE49-F238E27FC236}">
                <a16:creationId xmlns:a16="http://schemas.microsoft.com/office/drawing/2014/main" id="{A9F3FB69-FD5E-FB1B-71E8-126089921296}"/>
              </a:ext>
            </a:extLst>
          </p:cNvPr>
          <p:cNvSpPr>
            <a:spLocks noGrp="1"/>
          </p:cNvSpPr>
          <p:nvPr>
            <p:ph type="body" sz="quarter" idx="50" hasCustomPrompt="1"/>
          </p:nvPr>
        </p:nvSpPr>
        <p:spPr>
          <a:xfrm>
            <a:off x="6871888"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29" name="Text Placeholder 29">
            <a:extLst>
              <a:ext uri="{FF2B5EF4-FFF2-40B4-BE49-F238E27FC236}">
                <a16:creationId xmlns:a16="http://schemas.microsoft.com/office/drawing/2014/main" id="{F87C084B-36BB-9476-B80C-744F7BE4FED2}"/>
              </a:ext>
            </a:extLst>
          </p:cNvPr>
          <p:cNvSpPr>
            <a:spLocks noGrp="1"/>
          </p:cNvSpPr>
          <p:nvPr>
            <p:ph type="body" sz="quarter" idx="51"/>
          </p:nvPr>
        </p:nvSpPr>
        <p:spPr>
          <a:xfrm>
            <a:off x="6209245" y="3566635"/>
            <a:ext cx="2584447"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0" name="Text Placeholder 29">
            <a:extLst>
              <a:ext uri="{FF2B5EF4-FFF2-40B4-BE49-F238E27FC236}">
                <a16:creationId xmlns:a16="http://schemas.microsoft.com/office/drawing/2014/main" id="{9F959F4C-7A2A-06AD-17DD-4B2E59F4DF05}"/>
              </a:ext>
            </a:extLst>
          </p:cNvPr>
          <p:cNvSpPr>
            <a:spLocks noGrp="1"/>
          </p:cNvSpPr>
          <p:nvPr>
            <p:ph type="body" sz="quarter" idx="52"/>
          </p:nvPr>
        </p:nvSpPr>
        <p:spPr>
          <a:xfrm>
            <a:off x="6209245" y="4191734"/>
            <a:ext cx="2584447"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1" name="Oval 30">
            <a:extLst>
              <a:ext uri="{FF2B5EF4-FFF2-40B4-BE49-F238E27FC236}">
                <a16:creationId xmlns:a16="http://schemas.microsoft.com/office/drawing/2014/main" id="{C4E01475-5550-5308-AF7E-15B3DFA38059}"/>
              </a:ext>
            </a:extLst>
          </p:cNvPr>
          <p:cNvSpPr/>
          <p:nvPr userDrawn="1"/>
        </p:nvSpPr>
        <p:spPr>
          <a:xfrm>
            <a:off x="9521755" y="1735993"/>
            <a:ext cx="1581292" cy="1581292"/>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 Placeholder 14">
            <a:extLst>
              <a:ext uri="{FF2B5EF4-FFF2-40B4-BE49-F238E27FC236}">
                <a16:creationId xmlns:a16="http://schemas.microsoft.com/office/drawing/2014/main" id="{3A6DDA42-B49F-7CE3-D280-F6C3AC46970C}"/>
              </a:ext>
            </a:extLst>
          </p:cNvPr>
          <p:cNvSpPr>
            <a:spLocks noGrp="1"/>
          </p:cNvSpPr>
          <p:nvPr>
            <p:ph type="body" sz="quarter" idx="53" hasCustomPrompt="1"/>
          </p:nvPr>
        </p:nvSpPr>
        <p:spPr>
          <a:xfrm>
            <a:off x="9521755" y="1735993"/>
            <a:ext cx="1581292" cy="1581292"/>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chemeClr val="tx1"/>
                </a:solidFill>
              </a:defRPr>
            </a:lvl1pPr>
          </a:lstStyle>
          <a:p>
            <a:pPr lvl="0" algn="ctr" defTabSz="914400"/>
            <a:r>
              <a:rPr lang="en-US"/>
              <a:t> </a:t>
            </a:r>
            <a:endParaRPr lang="en-GB"/>
          </a:p>
        </p:txBody>
      </p:sp>
      <p:sp>
        <p:nvSpPr>
          <p:cNvPr id="33" name="Text Placeholder 6">
            <a:extLst>
              <a:ext uri="{FF2B5EF4-FFF2-40B4-BE49-F238E27FC236}">
                <a16:creationId xmlns:a16="http://schemas.microsoft.com/office/drawing/2014/main" id="{0A097F08-88D7-A010-3509-A554FC81FFFA}"/>
              </a:ext>
            </a:extLst>
          </p:cNvPr>
          <p:cNvSpPr>
            <a:spLocks noGrp="1"/>
          </p:cNvSpPr>
          <p:nvPr>
            <p:ph type="body" sz="quarter" idx="54" hasCustomPrompt="1"/>
          </p:nvPr>
        </p:nvSpPr>
        <p:spPr>
          <a:xfrm>
            <a:off x="9682821" y="2156298"/>
            <a:ext cx="1259160" cy="760184"/>
          </a:xfrm>
        </p:spPr>
        <p:txBody>
          <a:bodyPr anchor="ctr">
            <a:noAutofit/>
          </a:bodyPr>
          <a:lstStyle>
            <a:lvl1pPr marL="0" indent="0" algn="ctr">
              <a:buNone/>
              <a:defRPr sz="2800" b="1">
                <a:solidFill>
                  <a:schemeClr val="tx1"/>
                </a:solidFill>
                <a:latin typeface="+mj-lt"/>
              </a:defRPr>
            </a:lvl1pPr>
          </a:lstStyle>
          <a:p>
            <a:pPr lvl="0"/>
            <a:r>
              <a:rPr lang="en-US"/>
              <a:t>xx%</a:t>
            </a:r>
          </a:p>
        </p:txBody>
      </p:sp>
      <p:sp>
        <p:nvSpPr>
          <p:cNvPr id="34" name="Text Placeholder 29">
            <a:extLst>
              <a:ext uri="{FF2B5EF4-FFF2-40B4-BE49-F238E27FC236}">
                <a16:creationId xmlns:a16="http://schemas.microsoft.com/office/drawing/2014/main" id="{1BD7CF50-58D1-87B1-841E-E21B253549DB}"/>
              </a:ext>
            </a:extLst>
          </p:cNvPr>
          <p:cNvSpPr>
            <a:spLocks noGrp="1"/>
          </p:cNvSpPr>
          <p:nvPr>
            <p:ph type="body" sz="quarter" idx="55"/>
          </p:nvPr>
        </p:nvSpPr>
        <p:spPr>
          <a:xfrm>
            <a:off x="9020178" y="3566635"/>
            <a:ext cx="2584447"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5" name="Text Placeholder 29">
            <a:extLst>
              <a:ext uri="{FF2B5EF4-FFF2-40B4-BE49-F238E27FC236}">
                <a16:creationId xmlns:a16="http://schemas.microsoft.com/office/drawing/2014/main" id="{38B6C0F0-5AF6-CF29-4B27-DF99ABC8C338}"/>
              </a:ext>
            </a:extLst>
          </p:cNvPr>
          <p:cNvSpPr>
            <a:spLocks noGrp="1"/>
          </p:cNvSpPr>
          <p:nvPr>
            <p:ph type="body" sz="quarter" idx="56"/>
          </p:nvPr>
        </p:nvSpPr>
        <p:spPr>
          <a:xfrm>
            <a:off x="9020178" y="4191734"/>
            <a:ext cx="2584447" cy="1512248"/>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56216549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hart C44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Chart Placeholder 6">
            <a:extLst>
              <a:ext uri="{FF2B5EF4-FFF2-40B4-BE49-F238E27FC236}">
                <a16:creationId xmlns:a16="http://schemas.microsoft.com/office/drawing/2014/main" id="{FF1F41E4-7D9B-768A-6C4F-63DD59094511}"/>
              </a:ext>
            </a:extLst>
          </p:cNvPr>
          <p:cNvSpPr>
            <a:spLocks noGrp="1"/>
          </p:cNvSpPr>
          <p:nvPr>
            <p:ph type="chart" sz="quarter" idx="41"/>
          </p:nvPr>
        </p:nvSpPr>
        <p:spPr>
          <a:xfrm>
            <a:off x="587374" y="1636713"/>
            <a:ext cx="4632325" cy="4067175"/>
          </a:xfrm>
          <a:solidFill>
            <a:schemeClr val="accent2">
              <a:lumMod val="20000"/>
              <a:lumOff val="80000"/>
            </a:schemeClr>
          </a:solidFill>
        </p:spPr>
        <p:txBody>
          <a:bodyPr vert="horz" lIns="91440" tIns="45720" rIns="91440" bIns="45720" rtlCol="0" anchor="t">
            <a:normAutofit/>
          </a:bodyPr>
          <a:lstStyle>
            <a:lvl1pPr>
              <a:defRPr lang="en-GB" sz="1333">
                <a:solidFill>
                  <a:schemeClr val="tx1"/>
                </a:solidFill>
              </a:defRPr>
            </a:lvl1pPr>
          </a:lstStyle>
          <a:p>
            <a:pPr lvl="0" algn="ctr"/>
            <a:endParaRPr lang="en-GB"/>
          </a:p>
        </p:txBody>
      </p:sp>
      <p:sp>
        <p:nvSpPr>
          <p:cNvPr id="5" name="Text Placeholder 29">
            <a:extLst>
              <a:ext uri="{FF2B5EF4-FFF2-40B4-BE49-F238E27FC236}">
                <a16:creationId xmlns:a16="http://schemas.microsoft.com/office/drawing/2014/main" id="{D425B81B-0AA8-71EA-DCA8-A9F3FF3E7B60}"/>
              </a:ext>
            </a:extLst>
          </p:cNvPr>
          <p:cNvSpPr>
            <a:spLocks noGrp="1"/>
          </p:cNvSpPr>
          <p:nvPr>
            <p:ph type="body" sz="quarter" idx="48"/>
          </p:nvPr>
        </p:nvSpPr>
        <p:spPr>
          <a:xfrm>
            <a:off x="6972300" y="1636713"/>
            <a:ext cx="4632325"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18765DFA-C25A-9B6D-BBB1-2893362F9CA1}"/>
              </a:ext>
            </a:extLst>
          </p:cNvPr>
          <p:cNvSpPr>
            <a:spLocks noGrp="1"/>
          </p:cNvSpPr>
          <p:nvPr>
            <p:ph type="body" sz="quarter" idx="49"/>
          </p:nvPr>
        </p:nvSpPr>
        <p:spPr>
          <a:xfrm>
            <a:off x="6972300" y="2261812"/>
            <a:ext cx="4632325" cy="3442075"/>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43556189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hart C44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Chart Placeholder 6">
            <a:extLst>
              <a:ext uri="{FF2B5EF4-FFF2-40B4-BE49-F238E27FC236}">
                <a16:creationId xmlns:a16="http://schemas.microsoft.com/office/drawing/2014/main" id="{FF1F41E4-7D9B-768A-6C4F-63DD59094511}"/>
              </a:ext>
            </a:extLst>
          </p:cNvPr>
          <p:cNvSpPr>
            <a:spLocks noGrp="1"/>
          </p:cNvSpPr>
          <p:nvPr>
            <p:ph type="chart" sz="quarter" idx="41"/>
          </p:nvPr>
        </p:nvSpPr>
        <p:spPr>
          <a:xfrm>
            <a:off x="6975475" y="1636713"/>
            <a:ext cx="4632325" cy="4067175"/>
          </a:xfrm>
          <a:solidFill>
            <a:schemeClr val="accent2">
              <a:lumMod val="20000"/>
              <a:lumOff val="80000"/>
            </a:schemeClr>
          </a:solidFill>
        </p:spPr>
        <p:txBody>
          <a:bodyPr vert="horz" lIns="91440" tIns="45720" rIns="91440" bIns="45720" rtlCol="0" anchor="t">
            <a:normAutofit/>
          </a:bodyPr>
          <a:lstStyle>
            <a:lvl1pPr>
              <a:defRPr lang="en-GB" sz="1333">
                <a:solidFill>
                  <a:schemeClr val="tx1"/>
                </a:solidFill>
              </a:defRPr>
            </a:lvl1pPr>
          </a:lstStyle>
          <a:p>
            <a:pPr lvl="0" algn="ctr"/>
            <a:endParaRPr lang="en-GB"/>
          </a:p>
        </p:txBody>
      </p:sp>
      <p:sp>
        <p:nvSpPr>
          <p:cNvPr id="4" name="Text Placeholder 29">
            <a:extLst>
              <a:ext uri="{FF2B5EF4-FFF2-40B4-BE49-F238E27FC236}">
                <a16:creationId xmlns:a16="http://schemas.microsoft.com/office/drawing/2014/main" id="{D425B81B-0AA8-71EA-DCA8-A9F3FF3E7B60}"/>
              </a:ext>
            </a:extLst>
          </p:cNvPr>
          <p:cNvSpPr>
            <a:spLocks noGrp="1"/>
          </p:cNvSpPr>
          <p:nvPr>
            <p:ph type="body" sz="quarter" idx="48"/>
          </p:nvPr>
        </p:nvSpPr>
        <p:spPr>
          <a:xfrm>
            <a:off x="587374" y="1636713"/>
            <a:ext cx="4632325"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8765DFA-C25A-9B6D-BBB1-2893362F9CA1}"/>
              </a:ext>
            </a:extLst>
          </p:cNvPr>
          <p:cNvSpPr>
            <a:spLocks noGrp="1"/>
          </p:cNvSpPr>
          <p:nvPr>
            <p:ph type="body" sz="quarter" idx="49"/>
          </p:nvPr>
        </p:nvSpPr>
        <p:spPr>
          <a:xfrm>
            <a:off x="587374" y="2261812"/>
            <a:ext cx="4632325" cy="3442075"/>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167568971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I60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6337263" y="-2030450"/>
            <a:ext cx="117475" cy="115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 Placeholder 3">
            <a:extLst>
              <a:ext uri="{FF2B5EF4-FFF2-40B4-BE49-F238E27FC236}">
                <a16:creationId xmlns:a16="http://schemas.microsoft.com/office/drawing/2014/main" id="{38F4C65B-B478-432C-11F3-1CCAEEB3A9AB}"/>
              </a:ext>
            </a:extLst>
          </p:cNvPr>
          <p:cNvSpPr>
            <a:spLocks noGrp="1"/>
          </p:cNvSpPr>
          <p:nvPr>
            <p:ph type="body" sz="quarter" idx="41" hasCustomPrompt="1"/>
          </p:nvPr>
        </p:nvSpPr>
        <p:spPr>
          <a:xfrm>
            <a:off x="885474"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090297" y="4043826"/>
            <a:ext cx="2989578"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090297" y="4668926"/>
            <a:ext cx="2989578"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1090297" y="3163716"/>
            <a:ext cx="2989578"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5" name="Text Placeholder 4">
            <a:extLst>
              <a:ext uri="{FF2B5EF4-FFF2-40B4-BE49-F238E27FC236}">
                <a16:creationId xmlns:a16="http://schemas.microsoft.com/office/drawing/2014/main" id="{6F2E0537-39B8-01F9-6D88-D34A820CED5A}"/>
              </a:ext>
            </a:extLst>
          </p:cNvPr>
          <p:cNvSpPr>
            <a:spLocks noGrp="1"/>
          </p:cNvSpPr>
          <p:nvPr>
            <p:ph type="body" sz="quarter" idx="47" hasCustomPrompt="1"/>
          </p:nvPr>
        </p:nvSpPr>
        <p:spPr>
          <a:xfrm>
            <a:off x="4647849" y="1692565"/>
            <a:ext cx="1141764" cy="2664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4852672" y="4043826"/>
            <a:ext cx="2989578"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 name="Text Placeholder 5">
            <a:extLst>
              <a:ext uri="{FF2B5EF4-FFF2-40B4-BE49-F238E27FC236}">
                <a16:creationId xmlns:a16="http://schemas.microsoft.com/office/drawing/2014/main" id="{79F67207-8633-F157-D417-A811F5C91240}"/>
              </a:ext>
            </a:extLst>
          </p:cNvPr>
          <p:cNvSpPr>
            <a:spLocks noGrp="1"/>
          </p:cNvSpPr>
          <p:nvPr>
            <p:ph type="body" sz="quarter" idx="52" hasCustomPrompt="1"/>
          </p:nvPr>
        </p:nvSpPr>
        <p:spPr>
          <a:xfrm>
            <a:off x="8410224"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8615047" y="4043826"/>
            <a:ext cx="2989578"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8615047" y="4668926"/>
            <a:ext cx="2989578"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8615047" y="3163716"/>
            <a:ext cx="2989578"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4852672" y="1718246"/>
            <a:ext cx="2989578"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4852672" y="2343346"/>
            <a:ext cx="2989578"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10336902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I60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6337263" y="-2030450"/>
            <a:ext cx="117475" cy="115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 Placeholder 3">
            <a:extLst>
              <a:ext uri="{FF2B5EF4-FFF2-40B4-BE49-F238E27FC236}">
                <a16:creationId xmlns:a16="http://schemas.microsoft.com/office/drawing/2014/main" id="{3F029AF9-F63D-7CB3-576A-53A1C6A26AD3}"/>
              </a:ext>
            </a:extLst>
          </p:cNvPr>
          <p:cNvSpPr>
            <a:spLocks noGrp="1"/>
          </p:cNvSpPr>
          <p:nvPr>
            <p:ph type="body" sz="quarter" idx="41" hasCustomPrompt="1"/>
          </p:nvPr>
        </p:nvSpPr>
        <p:spPr>
          <a:xfrm>
            <a:off x="885474"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090297" y="4043826"/>
            <a:ext cx="2220323"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090297" y="4668926"/>
            <a:ext cx="2220323"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1090297" y="3163716"/>
            <a:ext cx="2220323"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5" name="Text Placeholder 4">
            <a:extLst>
              <a:ext uri="{FF2B5EF4-FFF2-40B4-BE49-F238E27FC236}">
                <a16:creationId xmlns:a16="http://schemas.microsoft.com/office/drawing/2014/main" id="{C49A8A75-1625-4876-566C-AA3BA0A1B53D}"/>
              </a:ext>
            </a:extLst>
          </p:cNvPr>
          <p:cNvSpPr>
            <a:spLocks noGrp="1"/>
          </p:cNvSpPr>
          <p:nvPr>
            <p:ph type="body" sz="quarter" idx="47" hasCustomPrompt="1"/>
          </p:nvPr>
        </p:nvSpPr>
        <p:spPr>
          <a:xfrm>
            <a:off x="3645800" y="1692565"/>
            <a:ext cx="1141764" cy="2664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3850623" y="4043826"/>
            <a:ext cx="2220323"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 name="Text Placeholder 5">
            <a:extLst>
              <a:ext uri="{FF2B5EF4-FFF2-40B4-BE49-F238E27FC236}">
                <a16:creationId xmlns:a16="http://schemas.microsoft.com/office/drawing/2014/main" id="{097AFAFC-46E5-14BD-8600-6EB212449658}"/>
              </a:ext>
            </a:extLst>
          </p:cNvPr>
          <p:cNvSpPr>
            <a:spLocks noGrp="1"/>
          </p:cNvSpPr>
          <p:nvPr>
            <p:ph type="body" sz="quarter" idx="52" hasCustomPrompt="1"/>
          </p:nvPr>
        </p:nvSpPr>
        <p:spPr>
          <a:xfrm>
            <a:off x="6406126"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6610949" y="4043826"/>
            <a:ext cx="2220323"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6610949" y="4668926"/>
            <a:ext cx="2220323"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6610949" y="3163716"/>
            <a:ext cx="2220323"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 name="Text Placeholder 6">
            <a:extLst>
              <a:ext uri="{FF2B5EF4-FFF2-40B4-BE49-F238E27FC236}">
                <a16:creationId xmlns:a16="http://schemas.microsoft.com/office/drawing/2014/main" id="{3AFD2401-AE96-0584-838A-AD350CFC2E6B}"/>
              </a:ext>
            </a:extLst>
          </p:cNvPr>
          <p:cNvSpPr>
            <a:spLocks noGrp="1"/>
          </p:cNvSpPr>
          <p:nvPr>
            <p:ph type="body" sz="quarter" idx="57" hasCustomPrompt="1"/>
          </p:nvPr>
        </p:nvSpPr>
        <p:spPr>
          <a:xfrm>
            <a:off x="9166451" y="1692565"/>
            <a:ext cx="1141764" cy="2664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70" name="Text Placeholder 29">
            <a:extLst>
              <a:ext uri="{FF2B5EF4-FFF2-40B4-BE49-F238E27FC236}">
                <a16:creationId xmlns:a16="http://schemas.microsoft.com/office/drawing/2014/main" id="{32E39F6E-5616-1EC7-DA06-FA903B0B9CC4}"/>
              </a:ext>
            </a:extLst>
          </p:cNvPr>
          <p:cNvSpPr>
            <a:spLocks noGrp="1"/>
          </p:cNvSpPr>
          <p:nvPr>
            <p:ph type="body" sz="quarter" idx="60" hasCustomPrompt="1"/>
          </p:nvPr>
        </p:nvSpPr>
        <p:spPr>
          <a:xfrm>
            <a:off x="9371274" y="4043826"/>
            <a:ext cx="2220323" cy="312739"/>
          </a:xfrm>
          <a:prstGeom prst="rect">
            <a:avLst/>
          </a:prstGeom>
        </p:spPr>
        <p:txBody>
          <a:bodyPr tIns="0" bIns="0" anchor="ctr">
            <a:noAutofit/>
          </a:bodyPr>
          <a:lstStyle>
            <a:lvl1pPr marL="0" indent="0" algn="l">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3850623" y="1718246"/>
            <a:ext cx="2220323"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3850623" y="2343346"/>
            <a:ext cx="2220323"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6" name="Text Placeholder 29">
            <a:extLst>
              <a:ext uri="{FF2B5EF4-FFF2-40B4-BE49-F238E27FC236}">
                <a16:creationId xmlns:a16="http://schemas.microsoft.com/office/drawing/2014/main" id="{9F88D094-280F-4883-8661-9A0BF47D066B}"/>
              </a:ext>
            </a:extLst>
          </p:cNvPr>
          <p:cNvSpPr>
            <a:spLocks noGrp="1"/>
          </p:cNvSpPr>
          <p:nvPr>
            <p:ph type="body" sz="quarter" idx="58"/>
          </p:nvPr>
        </p:nvSpPr>
        <p:spPr>
          <a:xfrm>
            <a:off x="9371274" y="1718246"/>
            <a:ext cx="2220323"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7" name="Text Placeholder 29">
            <a:extLst>
              <a:ext uri="{FF2B5EF4-FFF2-40B4-BE49-F238E27FC236}">
                <a16:creationId xmlns:a16="http://schemas.microsoft.com/office/drawing/2014/main" id="{A9F31ADB-E84D-0E5A-C855-7382535346A9}"/>
              </a:ext>
            </a:extLst>
          </p:cNvPr>
          <p:cNvSpPr>
            <a:spLocks noGrp="1"/>
          </p:cNvSpPr>
          <p:nvPr>
            <p:ph type="body" sz="quarter" idx="59"/>
          </p:nvPr>
        </p:nvSpPr>
        <p:spPr>
          <a:xfrm>
            <a:off x="9371274" y="2343346"/>
            <a:ext cx="2220323" cy="1141608"/>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377712276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I60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6337263" y="-2030450"/>
            <a:ext cx="117475" cy="115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 Placeholder 3">
            <a:extLst>
              <a:ext uri="{FF2B5EF4-FFF2-40B4-BE49-F238E27FC236}">
                <a16:creationId xmlns:a16="http://schemas.microsoft.com/office/drawing/2014/main" id="{CE975C31-219D-A02E-F222-1A57035DB6D1}"/>
              </a:ext>
            </a:extLst>
          </p:cNvPr>
          <p:cNvSpPr>
            <a:spLocks noGrp="1"/>
          </p:cNvSpPr>
          <p:nvPr>
            <p:ph type="body" sz="quarter" idx="41" hasCustomPrompt="1"/>
          </p:nvPr>
        </p:nvSpPr>
        <p:spPr>
          <a:xfrm>
            <a:off x="885474"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090297" y="4043826"/>
            <a:ext cx="1759583"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090297" y="4668926"/>
            <a:ext cx="1759583"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1090297" y="3163716"/>
            <a:ext cx="1759583"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5" name="Text Placeholder 4">
            <a:extLst>
              <a:ext uri="{FF2B5EF4-FFF2-40B4-BE49-F238E27FC236}">
                <a16:creationId xmlns:a16="http://schemas.microsoft.com/office/drawing/2014/main" id="{A47A0D47-05C2-9BC0-F59C-51D49B0F64E1}"/>
              </a:ext>
            </a:extLst>
          </p:cNvPr>
          <p:cNvSpPr>
            <a:spLocks noGrp="1"/>
          </p:cNvSpPr>
          <p:nvPr>
            <p:ph type="body" sz="quarter" idx="47" hasCustomPrompt="1"/>
          </p:nvPr>
        </p:nvSpPr>
        <p:spPr>
          <a:xfrm>
            <a:off x="3074081" y="1699192"/>
            <a:ext cx="1141764" cy="2664000"/>
          </a:xfrm>
          <a:custGeom>
            <a:avLst/>
            <a:gdLst>
              <a:gd name="connsiteX0" fmla="*/ 0 w 1141764"/>
              <a:gd name="connsiteY0" fmla="*/ 0 h 2664000"/>
              <a:gd name="connsiteX1" fmla="*/ 18000 w 1141764"/>
              <a:gd name="connsiteY1" fmla="*/ 0 h 2664000"/>
              <a:gd name="connsiteX2" fmla="*/ 18000 w 1141764"/>
              <a:gd name="connsiteY2" fmla="*/ 1930286 h 2664000"/>
              <a:gd name="connsiteX3" fmla="*/ 1009831 w 1141764"/>
              <a:gd name="connsiteY3" fmla="*/ 1930286 h 2664000"/>
              <a:gd name="connsiteX4" fmla="*/ 1141764 w 1141764"/>
              <a:gd name="connsiteY4" fmla="*/ 2062219 h 2664000"/>
              <a:gd name="connsiteX5" fmla="*/ 1009831 w 1141764"/>
              <a:gd name="connsiteY5" fmla="*/ 2194152 h 2664000"/>
              <a:gd name="connsiteX6" fmla="*/ 18000 w 1141764"/>
              <a:gd name="connsiteY6" fmla="*/ 2194152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0286"/>
                </a:lnTo>
                <a:lnTo>
                  <a:pt x="1009831" y="1930286"/>
                </a:lnTo>
                <a:lnTo>
                  <a:pt x="1141764" y="2062219"/>
                </a:lnTo>
                <a:lnTo>
                  <a:pt x="1009831" y="2194152"/>
                </a:lnTo>
                <a:lnTo>
                  <a:pt x="18000" y="2194152"/>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63" name="Text Placeholder 29">
            <a:extLst>
              <a:ext uri="{FF2B5EF4-FFF2-40B4-BE49-F238E27FC236}">
                <a16:creationId xmlns:a16="http://schemas.microsoft.com/office/drawing/2014/main" id="{C5DD8546-7846-83DD-C69C-139A5A7F21FE}"/>
              </a:ext>
            </a:extLst>
          </p:cNvPr>
          <p:cNvSpPr>
            <a:spLocks noGrp="1"/>
          </p:cNvSpPr>
          <p:nvPr>
            <p:ph type="body" sz="quarter" idx="48"/>
          </p:nvPr>
        </p:nvSpPr>
        <p:spPr>
          <a:xfrm>
            <a:off x="3278904" y="1718665"/>
            <a:ext cx="1759583"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4" name="Text Placeholder 29">
            <a:extLst>
              <a:ext uri="{FF2B5EF4-FFF2-40B4-BE49-F238E27FC236}">
                <a16:creationId xmlns:a16="http://schemas.microsoft.com/office/drawing/2014/main" id="{F16E4A49-2C01-191F-8326-F61D104B88EC}"/>
              </a:ext>
            </a:extLst>
          </p:cNvPr>
          <p:cNvSpPr>
            <a:spLocks noGrp="1"/>
          </p:cNvSpPr>
          <p:nvPr>
            <p:ph type="body" sz="quarter" idx="49"/>
          </p:nvPr>
        </p:nvSpPr>
        <p:spPr>
          <a:xfrm>
            <a:off x="3278904" y="2343765"/>
            <a:ext cx="1759583"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5" name="Text Placeholder 29">
            <a:extLst>
              <a:ext uri="{FF2B5EF4-FFF2-40B4-BE49-F238E27FC236}">
                <a16:creationId xmlns:a16="http://schemas.microsoft.com/office/drawing/2014/main" id="{B5F67B93-A329-BE6A-41F1-59E419F2B5B9}"/>
              </a:ext>
            </a:extLst>
          </p:cNvPr>
          <p:cNvSpPr>
            <a:spLocks noGrp="1"/>
          </p:cNvSpPr>
          <p:nvPr>
            <p:ph type="body" sz="quarter" idx="50" hasCustomPrompt="1"/>
          </p:nvPr>
        </p:nvSpPr>
        <p:spPr>
          <a:xfrm>
            <a:off x="3278904" y="4042675"/>
            <a:ext cx="1759583"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 name="Text Placeholder 5">
            <a:extLst>
              <a:ext uri="{FF2B5EF4-FFF2-40B4-BE49-F238E27FC236}">
                <a16:creationId xmlns:a16="http://schemas.microsoft.com/office/drawing/2014/main" id="{D126093C-560C-352B-BFD7-C3CC93BC36D7}"/>
              </a:ext>
            </a:extLst>
          </p:cNvPr>
          <p:cNvSpPr>
            <a:spLocks noGrp="1"/>
          </p:cNvSpPr>
          <p:nvPr>
            <p:ph type="body" sz="quarter" idx="52" hasCustomPrompt="1"/>
          </p:nvPr>
        </p:nvSpPr>
        <p:spPr>
          <a:xfrm>
            <a:off x="5262688"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68" name="Text Placeholder 29">
            <a:extLst>
              <a:ext uri="{FF2B5EF4-FFF2-40B4-BE49-F238E27FC236}">
                <a16:creationId xmlns:a16="http://schemas.microsoft.com/office/drawing/2014/main" id="{48A5C6E0-43E1-EBAC-3627-302E662E8650}"/>
              </a:ext>
            </a:extLst>
          </p:cNvPr>
          <p:cNvSpPr>
            <a:spLocks noGrp="1"/>
          </p:cNvSpPr>
          <p:nvPr>
            <p:ph type="body" sz="quarter" idx="53"/>
          </p:nvPr>
        </p:nvSpPr>
        <p:spPr>
          <a:xfrm>
            <a:off x="5467511" y="4043826"/>
            <a:ext cx="1759583"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9" name="Text Placeholder 29">
            <a:extLst>
              <a:ext uri="{FF2B5EF4-FFF2-40B4-BE49-F238E27FC236}">
                <a16:creationId xmlns:a16="http://schemas.microsoft.com/office/drawing/2014/main" id="{92ADEB34-3562-FF59-B5E4-127C5221B69D}"/>
              </a:ext>
            </a:extLst>
          </p:cNvPr>
          <p:cNvSpPr>
            <a:spLocks noGrp="1"/>
          </p:cNvSpPr>
          <p:nvPr>
            <p:ph type="body" sz="quarter" idx="54"/>
          </p:nvPr>
        </p:nvSpPr>
        <p:spPr>
          <a:xfrm>
            <a:off x="5467511" y="4668926"/>
            <a:ext cx="1759583"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0" name="Text Placeholder 29">
            <a:extLst>
              <a:ext uri="{FF2B5EF4-FFF2-40B4-BE49-F238E27FC236}">
                <a16:creationId xmlns:a16="http://schemas.microsoft.com/office/drawing/2014/main" id="{AEB128F4-BE54-8A4E-8B71-C822615400B1}"/>
              </a:ext>
            </a:extLst>
          </p:cNvPr>
          <p:cNvSpPr>
            <a:spLocks noGrp="1"/>
          </p:cNvSpPr>
          <p:nvPr>
            <p:ph type="body" sz="quarter" idx="55" hasCustomPrompt="1"/>
          </p:nvPr>
        </p:nvSpPr>
        <p:spPr>
          <a:xfrm>
            <a:off x="5467511" y="3163716"/>
            <a:ext cx="1759583"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 name="Text Placeholder 6">
            <a:extLst>
              <a:ext uri="{FF2B5EF4-FFF2-40B4-BE49-F238E27FC236}">
                <a16:creationId xmlns:a16="http://schemas.microsoft.com/office/drawing/2014/main" id="{4529A5CA-6490-C09D-8035-8669A156943B}"/>
              </a:ext>
            </a:extLst>
          </p:cNvPr>
          <p:cNvSpPr>
            <a:spLocks noGrp="1"/>
          </p:cNvSpPr>
          <p:nvPr>
            <p:ph type="body" sz="quarter" idx="57" hasCustomPrompt="1"/>
          </p:nvPr>
        </p:nvSpPr>
        <p:spPr>
          <a:xfrm>
            <a:off x="7451295" y="1699192"/>
            <a:ext cx="1141764" cy="2664000"/>
          </a:xfrm>
          <a:custGeom>
            <a:avLst/>
            <a:gdLst>
              <a:gd name="connsiteX0" fmla="*/ 0 w 1141764"/>
              <a:gd name="connsiteY0" fmla="*/ 0 h 2664000"/>
              <a:gd name="connsiteX1" fmla="*/ 18000 w 1141764"/>
              <a:gd name="connsiteY1" fmla="*/ 0 h 2664000"/>
              <a:gd name="connsiteX2" fmla="*/ 18000 w 1141764"/>
              <a:gd name="connsiteY2" fmla="*/ 1930286 h 2664000"/>
              <a:gd name="connsiteX3" fmla="*/ 1009831 w 1141764"/>
              <a:gd name="connsiteY3" fmla="*/ 1930286 h 2664000"/>
              <a:gd name="connsiteX4" fmla="*/ 1141764 w 1141764"/>
              <a:gd name="connsiteY4" fmla="*/ 2062219 h 2664000"/>
              <a:gd name="connsiteX5" fmla="*/ 1009831 w 1141764"/>
              <a:gd name="connsiteY5" fmla="*/ 2194152 h 2664000"/>
              <a:gd name="connsiteX6" fmla="*/ 18000 w 1141764"/>
              <a:gd name="connsiteY6" fmla="*/ 2194152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0286"/>
                </a:lnTo>
                <a:lnTo>
                  <a:pt x="1009831" y="1930286"/>
                </a:lnTo>
                <a:lnTo>
                  <a:pt x="1141764" y="2062219"/>
                </a:lnTo>
                <a:lnTo>
                  <a:pt x="1009831" y="2194152"/>
                </a:lnTo>
                <a:lnTo>
                  <a:pt x="18000" y="2194152"/>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73" name="Text Placeholder 29">
            <a:extLst>
              <a:ext uri="{FF2B5EF4-FFF2-40B4-BE49-F238E27FC236}">
                <a16:creationId xmlns:a16="http://schemas.microsoft.com/office/drawing/2014/main" id="{F761310B-EE7F-0F87-C86E-E6D63D440E48}"/>
              </a:ext>
            </a:extLst>
          </p:cNvPr>
          <p:cNvSpPr>
            <a:spLocks noGrp="1"/>
          </p:cNvSpPr>
          <p:nvPr>
            <p:ph type="body" sz="quarter" idx="58"/>
          </p:nvPr>
        </p:nvSpPr>
        <p:spPr>
          <a:xfrm>
            <a:off x="7656118" y="1718665"/>
            <a:ext cx="1759583"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4" name="Text Placeholder 29">
            <a:extLst>
              <a:ext uri="{FF2B5EF4-FFF2-40B4-BE49-F238E27FC236}">
                <a16:creationId xmlns:a16="http://schemas.microsoft.com/office/drawing/2014/main" id="{22D679C5-9724-078D-4FB9-33695B27C36A}"/>
              </a:ext>
            </a:extLst>
          </p:cNvPr>
          <p:cNvSpPr>
            <a:spLocks noGrp="1"/>
          </p:cNvSpPr>
          <p:nvPr>
            <p:ph type="body" sz="quarter" idx="59"/>
          </p:nvPr>
        </p:nvSpPr>
        <p:spPr>
          <a:xfrm>
            <a:off x="7656118" y="2343765"/>
            <a:ext cx="1759583"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5" name="Text Placeholder 29">
            <a:extLst>
              <a:ext uri="{FF2B5EF4-FFF2-40B4-BE49-F238E27FC236}">
                <a16:creationId xmlns:a16="http://schemas.microsoft.com/office/drawing/2014/main" id="{6B7B7D1C-51CE-D9FF-4225-896F49CA329F}"/>
              </a:ext>
            </a:extLst>
          </p:cNvPr>
          <p:cNvSpPr>
            <a:spLocks noGrp="1"/>
          </p:cNvSpPr>
          <p:nvPr>
            <p:ph type="body" sz="quarter" idx="60" hasCustomPrompt="1"/>
          </p:nvPr>
        </p:nvSpPr>
        <p:spPr>
          <a:xfrm>
            <a:off x="7656118" y="4042675"/>
            <a:ext cx="1759583"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9" name="Text Placeholder 8">
            <a:extLst>
              <a:ext uri="{FF2B5EF4-FFF2-40B4-BE49-F238E27FC236}">
                <a16:creationId xmlns:a16="http://schemas.microsoft.com/office/drawing/2014/main" id="{7D41E683-1A91-BE24-5ADB-99D8017A12D9}"/>
              </a:ext>
            </a:extLst>
          </p:cNvPr>
          <p:cNvSpPr>
            <a:spLocks noGrp="1"/>
          </p:cNvSpPr>
          <p:nvPr>
            <p:ph type="body" sz="quarter" idx="62" hasCustomPrompt="1"/>
          </p:nvPr>
        </p:nvSpPr>
        <p:spPr>
          <a:xfrm>
            <a:off x="9639902"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78" name="Text Placeholder 29">
            <a:extLst>
              <a:ext uri="{FF2B5EF4-FFF2-40B4-BE49-F238E27FC236}">
                <a16:creationId xmlns:a16="http://schemas.microsoft.com/office/drawing/2014/main" id="{C9739B77-26F8-B08C-60D1-B8A8F10A4102}"/>
              </a:ext>
            </a:extLst>
          </p:cNvPr>
          <p:cNvSpPr>
            <a:spLocks noGrp="1"/>
          </p:cNvSpPr>
          <p:nvPr>
            <p:ph type="body" sz="quarter" idx="63"/>
          </p:nvPr>
        </p:nvSpPr>
        <p:spPr>
          <a:xfrm>
            <a:off x="9844725" y="4043826"/>
            <a:ext cx="1759583"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9" name="Text Placeholder 29">
            <a:extLst>
              <a:ext uri="{FF2B5EF4-FFF2-40B4-BE49-F238E27FC236}">
                <a16:creationId xmlns:a16="http://schemas.microsoft.com/office/drawing/2014/main" id="{58402617-6AC8-711D-F79A-1D2968B5E9FF}"/>
              </a:ext>
            </a:extLst>
          </p:cNvPr>
          <p:cNvSpPr>
            <a:spLocks noGrp="1"/>
          </p:cNvSpPr>
          <p:nvPr>
            <p:ph type="body" sz="quarter" idx="64"/>
          </p:nvPr>
        </p:nvSpPr>
        <p:spPr>
          <a:xfrm>
            <a:off x="9844725" y="4668926"/>
            <a:ext cx="1759583"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80" name="Text Placeholder 29">
            <a:extLst>
              <a:ext uri="{FF2B5EF4-FFF2-40B4-BE49-F238E27FC236}">
                <a16:creationId xmlns:a16="http://schemas.microsoft.com/office/drawing/2014/main" id="{EEF0B2A5-748A-C294-5F9B-7654A8F55050}"/>
              </a:ext>
            </a:extLst>
          </p:cNvPr>
          <p:cNvSpPr>
            <a:spLocks noGrp="1"/>
          </p:cNvSpPr>
          <p:nvPr>
            <p:ph type="body" sz="quarter" idx="65" hasCustomPrompt="1"/>
          </p:nvPr>
        </p:nvSpPr>
        <p:spPr>
          <a:xfrm>
            <a:off x="9844725" y="3163716"/>
            <a:ext cx="1759583"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Tree>
    <p:extLst>
      <p:ext uri="{BB962C8B-B14F-4D97-AF65-F5344CB8AC3E}">
        <p14:creationId xmlns:p14="http://schemas.microsoft.com/office/powerpoint/2010/main" val="198454740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I60V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6337263" y="-2030450"/>
            <a:ext cx="117475" cy="115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 Placeholder 33">
            <a:extLst>
              <a:ext uri="{FF2B5EF4-FFF2-40B4-BE49-F238E27FC236}">
                <a16:creationId xmlns:a16="http://schemas.microsoft.com/office/drawing/2014/main" id="{EC45824E-FA98-3F48-43A4-48FA0DA290D3}"/>
              </a:ext>
            </a:extLst>
          </p:cNvPr>
          <p:cNvSpPr>
            <a:spLocks noGrp="1"/>
          </p:cNvSpPr>
          <p:nvPr>
            <p:ph type="body" sz="quarter" idx="41" hasCustomPrompt="1"/>
          </p:nvPr>
        </p:nvSpPr>
        <p:spPr>
          <a:xfrm>
            <a:off x="885474"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090297" y="4043826"/>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090297" y="4668926"/>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1090297" y="3163716"/>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35" name="Text Placeholder 34">
            <a:extLst>
              <a:ext uri="{FF2B5EF4-FFF2-40B4-BE49-F238E27FC236}">
                <a16:creationId xmlns:a16="http://schemas.microsoft.com/office/drawing/2014/main" id="{32042ABC-7363-45D1-6C7E-996659DD27C8}"/>
              </a:ext>
            </a:extLst>
          </p:cNvPr>
          <p:cNvSpPr>
            <a:spLocks noGrp="1"/>
          </p:cNvSpPr>
          <p:nvPr>
            <p:ph type="body" sz="quarter" idx="47" hasCustomPrompt="1"/>
          </p:nvPr>
        </p:nvSpPr>
        <p:spPr>
          <a:xfrm>
            <a:off x="2678597" y="1716813"/>
            <a:ext cx="1141764" cy="2664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6" name="Text Placeholder 29">
            <a:extLst>
              <a:ext uri="{FF2B5EF4-FFF2-40B4-BE49-F238E27FC236}">
                <a16:creationId xmlns:a16="http://schemas.microsoft.com/office/drawing/2014/main" id="{38C63DFC-2B10-361A-FCA7-CF7597B18397}"/>
              </a:ext>
            </a:extLst>
          </p:cNvPr>
          <p:cNvSpPr>
            <a:spLocks noGrp="1"/>
          </p:cNvSpPr>
          <p:nvPr>
            <p:ph type="body" sz="quarter" idx="48"/>
          </p:nvPr>
        </p:nvSpPr>
        <p:spPr>
          <a:xfrm>
            <a:off x="2883420" y="1720518"/>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7" name="Text Placeholder 29">
            <a:extLst>
              <a:ext uri="{FF2B5EF4-FFF2-40B4-BE49-F238E27FC236}">
                <a16:creationId xmlns:a16="http://schemas.microsoft.com/office/drawing/2014/main" id="{B083110B-0B44-1AE1-53ED-162013C095D9}"/>
              </a:ext>
            </a:extLst>
          </p:cNvPr>
          <p:cNvSpPr>
            <a:spLocks noGrp="1"/>
          </p:cNvSpPr>
          <p:nvPr>
            <p:ph type="body" sz="quarter" idx="49"/>
          </p:nvPr>
        </p:nvSpPr>
        <p:spPr>
          <a:xfrm>
            <a:off x="2883420" y="2345618"/>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A255DCBF-68F9-FF27-692F-BEEBCCC1EABD}"/>
              </a:ext>
            </a:extLst>
          </p:cNvPr>
          <p:cNvSpPr>
            <a:spLocks noGrp="1"/>
          </p:cNvSpPr>
          <p:nvPr>
            <p:ph type="body" sz="quarter" idx="50" hasCustomPrompt="1"/>
          </p:nvPr>
        </p:nvSpPr>
        <p:spPr>
          <a:xfrm>
            <a:off x="2883420" y="4040481"/>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36" name="Text Placeholder 35">
            <a:extLst>
              <a:ext uri="{FF2B5EF4-FFF2-40B4-BE49-F238E27FC236}">
                <a16:creationId xmlns:a16="http://schemas.microsoft.com/office/drawing/2014/main" id="{1BB48274-CC80-A14B-889A-6A18E60C2E7E}"/>
              </a:ext>
            </a:extLst>
          </p:cNvPr>
          <p:cNvSpPr>
            <a:spLocks noGrp="1"/>
          </p:cNvSpPr>
          <p:nvPr>
            <p:ph type="body" sz="quarter" idx="52" hasCustomPrompt="1"/>
          </p:nvPr>
        </p:nvSpPr>
        <p:spPr>
          <a:xfrm>
            <a:off x="4471720"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3" name="Text Placeholder 29">
            <a:extLst>
              <a:ext uri="{FF2B5EF4-FFF2-40B4-BE49-F238E27FC236}">
                <a16:creationId xmlns:a16="http://schemas.microsoft.com/office/drawing/2014/main" id="{94F075A8-69C1-48E5-5F7F-3498229CA9E4}"/>
              </a:ext>
            </a:extLst>
          </p:cNvPr>
          <p:cNvSpPr>
            <a:spLocks noGrp="1"/>
          </p:cNvSpPr>
          <p:nvPr>
            <p:ph type="body" sz="quarter" idx="53"/>
          </p:nvPr>
        </p:nvSpPr>
        <p:spPr>
          <a:xfrm>
            <a:off x="4676543" y="4043826"/>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14" name="Text Placeholder 29">
            <a:extLst>
              <a:ext uri="{FF2B5EF4-FFF2-40B4-BE49-F238E27FC236}">
                <a16:creationId xmlns:a16="http://schemas.microsoft.com/office/drawing/2014/main" id="{1EBDC6D4-7B18-8ABB-464C-5594F2C77E24}"/>
              </a:ext>
            </a:extLst>
          </p:cNvPr>
          <p:cNvSpPr>
            <a:spLocks noGrp="1"/>
          </p:cNvSpPr>
          <p:nvPr>
            <p:ph type="body" sz="quarter" idx="54"/>
          </p:nvPr>
        </p:nvSpPr>
        <p:spPr>
          <a:xfrm>
            <a:off x="4676543" y="4668926"/>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A7B1BFF0-812C-FDEC-F620-A11909471D21}"/>
              </a:ext>
            </a:extLst>
          </p:cNvPr>
          <p:cNvSpPr>
            <a:spLocks noGrp="1"/>
          </p:cNvSpPr>
          <p:nvPr>
            <p:ph type="body" sz="quarter" idx="55" hasCustomPrompt="1"/>
          </p:nvPr>
        </p:nvSpPr>
        <p:spPr>
          <a:xfrm>
            <a:off x="4676543" y="3163716"/>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39" name="Text Placeholder 38">
            <a:extLst>
              <a:ext uri="{FF2B5EF4-FFF2-40B4-BE49-F238E27FC236}">
                <a16:creationId xmlns:a16="http://schemas.microsoft.com/office/drawing/2014/main" id="{F789DB73-A7E4-0B6C-FAC9-BBEEAC72053A}"/>
              </a:ext>
            </a:extLst>
          </p:cNvPr>
          <p:cNvSpPr>
            <a:spLocks noGrp="1"/>
          </p:cNvSpPr>
          <p:nvPr>
            <p:ph type="body" sz="quarter" idx="57" hasCustomPrompt="1"/>
          </p:nvPr>
        </p:nvSpPr>
        <p:spPr>
          <a:xfrm>
            <a:off x="6264843" y="1716813"/>
            <a:ext cx="1141764" cy="2664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19" name="Text Placeholder 29">
            <a:extLst>
              <a:ext uri="{FF2B5EF4-FFF2-40B4-BE49-F238E27FC236}">
                <a16:creationId xmlns:a16="http://schemas.microsoft.com/office/drawing/2014/main" id="{DFB0D309-AB17-47AE-C87C-CB3AE74D48F7}"/>
              </a:ext>
            </a:extLst>
          </p:cNvPr>
          <p:cNvSpPr>
            <a:spLocks noGrp="1"/>
          </p:cNvSpPr>
          <p:nvPr>
            <p:ph type="body" sz="quarter" idx="58"/>
          </p:nvPr>
        </p:nvSpPr>
        <p:spPr>
          <a:xfrm>
            <a:off x="6469666" y="1720518"/>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20" name="Text Placeholder 29">
            <a:extLst>
              <a:ext uri="{FF2B5EF4-FFF2-40B4-BE49-F238E27FC236}">
                <a16:creationId xmlns:a16="http://schemas.microsoft.com/office/drawing/2014/main" id="{ED0C3C28-B9D9-204C-3BAC-8C8324471AB7}"/>
              </a:ext>
            </a:extLst>
          </p:cNvPr>
          <p:cNvSpPr>
            <a:spLocks noGrp="1"/>
          </p:cNvSpPr>
          <p:nvPr>
            <p:ph type="body" sz="quarter" idx="59"/>
          </p:nvPr>
        </p:nvSpPr>
        <p:spPr>
          <a:xfrm>
            <a:off x="6469666" y="2345618"/>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8DAE8AB0-2EDB-576D-0B84-B8E513187788}"/>
              </a:ext>
            </a:extLst>
          </p:cNvPr>
          <p:cNvSpPr>
            <a:spLocks noGrp="1"/>
          </p:cNvSpPr>
          <p:nvPr>
            <p:ph type="body" sz="quarter" idx="60" hasCustomPrompt="1"/>
          </p:nvPr>
        </p:nvSpPr>
        <p:spPr>
          <a:xfrm>
            <a:off x="6469666" y="4040481"/>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41" name="Text Placeholder 40">
            <a:extLst>
              <a:ext uri="{FF2B5EF4-FFF2-40B4-BE49-F238E27FC236}">
                <a16:creationId xmlns:a16="http://schemas.microsoft.com/office/drawing/2014/main" id="{AE0F66E6-C9FC-6A68-DE85-AF17E4FB36A5}"/>
              </a:ext>
            </a:extLst>
          </p:cNvPr>
          <p:cNvSpPr>
            <a:spLocks noGrp="1"/>
          </p:cNvSpPr>
          <p:nvPr>
            <p:ph type="body" sz="quarter" idx="62" hasCustomPrompt="1"/>
          </p:nvPr>
        </p:nvSpPr>
        <p:spPr>
          <a:xfrm>
            <a:off x="8057966" y="3163716"/>
            <a:ext cx="1141764" cy="2664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26" name="Text Placeholder 29">
            <a:extLst>
              <a:ext uri="{FF2B5EF4-FFF2-40B4-BE49-F238E27FC236}">
                <a16:creationId xmlns:a16="http://schemas.microsoft.com/office/drawing/2014/main" id="{AD762095-069D-4BD6-640E-EA976F90EBE8}"/>
              </a:ext>
            </a:extLst>
          </p:cNvPr>
          <p:cNvSpPr>
            <a:spLocks noGrp="1"/>
          </p:cNvSpPr>
          <p:nvPr>
            <p:ph type="body" sz="quarter" idx="63"/>
          </p:nvPr>
        </p:nvSpPr>
        <p:spPr>
          <a:xfrm>
            <a:off x="8262789" y="4043826"/>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27" name="Text Placeholder 29">
            <a:extLst>
              <a:ext uri="{FF2B5EF4-FFF2-40B4-BE49-F238E27FC236}">
                <a16:creationId xmlns:a16="http://schemas.microsoft.com/office/drawing/2014/main" id="{8B4A0DAC-82E4-6662-A9B3-71544EC46FB8}"/>
              </a:ext>
            </a:extLst>
          </p:cNvPr>
          <p:cNvSpPr>
            <a:spLocks noGrp="1"/>
          </p:cNvSpPr>
          <p:nvPr>
            <p:ph type="body" sz="quarter" idx="64"/>
          </p:nvPr>
        </p:nvSpPr>
        <p:spPr>
          <a:xfrm>
            <a:off x="8262789" y="4668926"/>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8" name="Text Placeholder 29">
            <a:extLst>
              <a:ext uri="{FF2B5EF4-FFF2-40B4-BE49-F238E27FC236}">
                <a16:creationId xmlns:a16="http://schemas.microsoft.com/office/drawing/2014/main" id="{80354A45-56CA-A32F-60C5-C779D9B604C7}"/>
              </a:ext>
            </a:extLst>
          </p:cNvPr>
          <p:cNvSpPr>
            <a:spLocks noGrp="1"/>
          </p:cNvSpPr>
          <p:nvPr>
            <p:ph type="body" sz="quarter" idx="65" hasCustomPrompt="1"/>
          </p:nvPr>
        </p:nvSpPr>
        <p:spPr>
          <a:xfrm>
            <a:off x="8262789" y="3163716"/>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42" name="Text Placeholder 41">
            <a:extLst>
              <a:ext uri="{FF2B5EF4-FFF2-40B4-BE49-F238E27FC236}">
                <a16:creationId xmlns:a16="http://schemas.microsoft.com/office/drawing/2014/main" id="{97B36B24-800C-2D6E-5DD0-17E657548ECF}"/>
              </a:ext>
            </a:extLst>
          </p:cNvPr>
          <p:cNvSpPr>
            <a:spLocks noGrp="1"/>
          </p:cNvSpPr>
          <p:nvPr>
            <p:ph type="body" sz="quarter" idx="67" hasCustomPrompt="1"/>
          </p:nvPr>
        </p:nvSpPr>
        <p:spPr>
          <a:xfrm>
            <a:off x="9851089" y="1716813"/>
            <a:ext cx="1141764" cy="2664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1000" b="1">
                <a:solidFill>
                  <a:schemeClr val="tx1">
                    <a:alpha val="0"/>
                  </a:schemeClr>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a:t>
            </a:r>
            <a:endParaRPr lang="en-ID"/>
          </a:p>
        </p:txBody>
      </p:sp>
      <p:sp>
        <p:nvSpPr>
          <p:cNvPr id="31" name="Text Placeholder 29">
            <a:extLst>
              <a:ext uri="{FF2B5EF4-FFF2-40B4-BE49-F238E27FC236}">
                <a16:creationId xmlns:a16="http://schemas.microsoft.com/office/drawing/2014/main" id="{5F91528B-4016-9A18-C984-2859E73B2C44}"/>
              </a:ext>
            </a:extLst>
          </p:cNvPr>
          <p:cNvSpPr>
            <a:spLocks noGrp="1"/>
          </p:cNvSpPr>
          <p:nvPr>
            <p:ph type="body" sz="quarter" idx="68"/>
          </p:nvPr>
        </p:nvSpPr>
        <p:spPr>
          <a:xfrm>
            <a:off x="10055912" y="1720518"/>
            <a:ext cx="1524316" cy="553099"/>
          </a:xfrm>
          <a:prstGeom prst="rect">
            <a:avLst/>
          </a:prstGeom>
        </p:spPr>
        <p:txBody>
          <a:bodyPr tIns="0" bIns="0" anchor="b">
            <a:noAutofit/>
          </a:bodyPr>
          <a:lstStyle>
            <a:lvl1pPr marL="0" indent="0" algn="l">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32" name="Text Placeholder 29">
            <a:extLst>
              <a:ext uri="{FF2B5EF4-FFF2-40B4-BE49-F238E27FC236}">
                <a16:creationId xmlns:a16="http://schemas.microsoft.com/office/drawing/2014/main" id="{49AA65F4-5D9F-C19E-6142-74B8F0A68D43}"/>
              </a:ext>
            </a:extLst>
          </p:cNvPr>
          <p:cNvSpPr>
            <a:spLocks noGrp="1"/>
          </p:cNvSpPr>
          <p:nvPr>
            <p:ph type="body" sz="quarter" idx="69"/>
          </p:nvPr>
        </p:nvSpPr>
        <p:spPr>
          <a:xfrm>
            <a:off x="10055912" y="2345618"/>
            <a:ext cx="1524316" cy="1141608"/>
          </a:xfrm>
          <a:prstGeom prst="rect">
            <a:avLst/>
          </a:prstGeom>
        </p:spPr>
        <p:txBody>
          <a:bodyPr tIns="0" bIns="0">
            <a:noAutofit/>
          </a:bodyPr>
          <a:lstStyle>
            <a:lvl1pPr marL="0" indent="0" algn="l">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3" name="Text Placeholder 29">
            <a:extLst>
              <a:ext uri="{FF2B5EF4-FFF2-40B4-BE49-F238E27FC236}">
                <a16:creationId xmlns:a16="http://schemas.microsoft.com/office/drawing/2014/main" id="{4989308E-DDCB-3B4E-8245-6F016843BB64}"/>
              </a:ext>
            </a:extLst>
          </p:cNvPr>
          <p:cNvSpPr>
            <a:spLocks noGrp="1"/>
          </p:cNvSpPr>
          <p:nvPr>
            <p:ph type="body" sz="quarter" idx="70" hasCustomPrompt="1"/>
          </p:nvPr>
        </p:nvSpPr>
        <p:spPr>
          <a:xfrm>
            <a:off x="10055912" y="4040481"/>
            <a:ext cx="1524316" cy="312739"/>
          </a:xfrm>
          <a:prstGeom prst="rect">
            <a:avLst/>
          </a:prstGeom>
        </p:spPr>
        <p:txBody>
          <a:bodyPr tIns="0" bIns="0" anchor="ctr">
            <a:noAutofit/>
          </a:bodyPr>
          <a:lstStyle>
            <a:lvl1pPr marL="0" indent="0" algn="l">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Tree>
    <p:extLst>
      <p:ext uri="{BB962C8B-B14F-4D97-AF65-F5344CB8AC3E}">
        <p14:creationId xmlns:p14="http://schemas.microsoft.com/office/powerpoint/2010/main" val="85923093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I60V5">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83CBED-341E-9027-5136-D2E9011380BC}"/>
              </a:ext>
            </a:extLst>
          </p:cNvPr>
          <p:cNvGrpSpPr/>
          <p:nvPr userDrawn="1"/>
        </p:nvGrpSpPr>
        <p:grpSpPr>
          <a:xfrm>
            <a:off x="4137023" y="3111644"/>
            <a:ext cx="3923434" cy="1307812"/>
            <a:chOff x="4134283" y="2771991"/>
            <a:chExt cx="3923434" cy="1307812"/>
          </a:xfrm>
        </p:grpSpPr>
        <p:grpSp>
          <p:nvGrpSpPr>
            <p:cNvPr id="8" name="Group 7">
              <a:extLst>
                <a:ext uri="{FF2B5EF4-FFF2-40B4-BE49-F238E27FC236}">
                  <a16:creationId xmlns:a16="http://schemas.microsoft.com/office/drawing/2014/main" id="{D696EBF9-8AB2-F4FA-7FAE-3BCD3D884CED}"/>
                </a:ext>
              </a:extLst>
            </p:cNvPr>
            <p:cNvGrpSpPr/>
            <p:nvPr userDrawn="1"/>
          </p:nvGrpSpPr>
          <p:grpSpPr>
            <a:xfrm>
              <a:off x="4134283" y="2771991"/>
              <a:ext cx="3923434" cy="1307812"/>
              <a:chOff x="4134283" y="2768888"/>
              <a:chExt cx="3923434" cy="1307812"/>
            </a:xfrm>
          </p:grpSpPr>
          <p:sp>
            <p:nvSpPr>
              <p:cNvPr id="14" name="Arc 47">
                <a:extLst>
                  <a:ext uri="{FF2B5EF4-FFF2-40B4-BE49-F238E27FC236}">
                    <a16:creationId xmlns:a16="http://schemas.microsoft.com/office/drawing/2014/main" id="{4D12145B-7BD1-58A9-8595-5786D4C8288E}"/>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48">
                <a:extLst>
                  <a:ext uri="{FF2B5EF4-FFF2-40B4-BE49-F238E27FC236}">
                    <a16:creationId xmlns:a16="http://schemas.microsoft.com/office/drawing/2014/main" id="{35F410C9-0806-C24E-88F1-F0B46FF46EE8}"/>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49">
                <a:extLst>
                  <a:ext uri="{FF2B5EF4-FFF2-40B4-BE49-F238E27FC236}">
                    <a16:creationId xmlns:a16="http://schemas.microsoft.com/office/drawing/2014/main" id="{5C217920-EEE8-FF60-C8AB-64E1405FB7D1}"/>
                  </a:ext>
                </a:extLst>
              </p:cNvPr>
              <p:cNvSpPr/>
              <p:nvPr userDrawn="1"/>
            </p:nvSpPr>
            <p:spPr>
              <a:xfrm>
                <a:off x="6749906"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EC07D22F-9B24-068A-0853-66329223CF03}"/>
                </a:ext>
              </a:extLst>
            </p:cNvPr>
            <p:cNvGrpSpPr/>
            <p:nvPr userDrawn="1"/>
          </p:nvGrpSpPr>
          <p:grpSpPr>
            <a:xfrm>
              <a:off x="4134283" y="2771991"/>
              <a:ext cx="3923434" cy="1307812"/>
              <a:chOff x="4134283" y="2775094"/>
              <a:chExt cx="3923434" cy="1307812"/>
            </a:xfrm>
          </p:grpSpPr>
          <p:sp>
            <p:nvSpPr>
              <p:cNvPr id="10" name="Arc 9">
                <a:extLst>
                  <a:ext uri="{FF2B5EF4-FFF2-40B4-BE49-F238E27FC236}">
                    <a16:creationId xmlns:a16="http://schemas.microsoft.com/office/drawing/2014/main" id="{F67735F8-5205-EA06-C7D5-B6D58607C979}"/>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a:extLst>
                  <a:ext uri="{FF2B5EF4-FFF2-40B4-BE49-F238E27FC236}">
                    <a16:creationId xmlns:a16="http://schemas.microsoft.com/office/drawing/2014/main" id="{3F9BD18F-83E3-0B59-1C8B-CCB9AB85D5A9}"/>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D1F84C90-514B-343E-5F5B-7AB8ACE9B5CD}"/>
                  </a:ext>
                </a:extLst>
              </p:cNvPr>
              <p:cNvSpPr/>
              <p:nvPr userDrawn="1"/>
            </p:nvSpPr>
            <p:spPr>
              <a:xfrm>
                <a:off x="6749906"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090297" y="2077954"/>
            <a:ext cx="2989578" cy="553099"/>
          </a:xfrm>
          <a:prstGeom prst="rect">
            <a:avLst/>
          </a:prstGeom>
        </p:spPr>
        <p:txBody>
          <a:bodyPr tIns="0" bIns="0" anchor="b">
            <a:noAutofit/>
          </a:bodyPr>
          <a:lstStyle>
            <a:lvl1pPr marL="0" indent="0" algn="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090297" y="2703054"/>
            <a:ext cx="2989578" cy="719417"/>
          </a:xfrm>
          <a:prstGeom prst="rect">
            <a:avLst/>
          </a:prstGeom>
        </p:spPr>
        <p:txBody>
          <a:bodyPr tIns="0" bIns="0">
            <a:noAutofit/>
          </a:bodyPr>
          <a:lstStyle>
            <a:lvl1pPr marL="0" indent="0" algn="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4160928"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5468739"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8112127" y="2077954"/>
            <a:ext cx="2989578"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8112127" y="2703054"/>
            <a:ext cx="2989578" cy="719417"/>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6776551"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4601211" y="4640443"/>
            <a:ext cx="2989578"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4601211" y="5265543"/>
            <a:ext cx="2989578" cy="719417"/>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Tree>
    <p:extLst>
      <p:ext uri="{BB962C8B-B14F-4D97-AF65-F5344CB8AC3E}">
        <p14:creationId xmlns:p14="http://schemas.microsoft.com/office/powerpoint/2010/main" val="205373586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I60V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5833C4-DC12-C256-8147-AB2E873090F7}"/>
              </a:ext>
            </a:extLst>
          </p:cNvPr>
          <p:cNvGrpSpPr/>
          <p:nvPr userDrawn="1"/>
        </p:nvGrpSpPr>
        <p:grpSpPr>
          <a:xfrm>
            <a:off x="3423758" y="3111644"/>
            <a:ext cx="5231244" cy="1307812"/>
            <a:chOff x="4134283" y="3357980"/>
            <a:chExt cx="5231244" cy="1307812"/>
          </a:xfrm>
        </p:grpSpPr>
        <p:grpSp>
          <p:nvGrpSpPr>
            <p:cNvPr id="15" name="Group 14">
              <a:extLst>
                <a:ext uri="{FF2B5EF4-FFF2-40B4-BE49-F238E27FC236}">
                  <a16:creationId xmlns:a16="http://schemas.microsoft.com/office/drawing/2014/main" id="{301BCF58-0363-AD55-7706-7577015208AD}"/>
                </a:ext>
              </a:extLst>
            </p:cNvPr>
            <p:cNvGrpSpPr/>
            <p:nvPr userDrawn="1"/>
          </p:nvGrpSpPr>
          <p:grpSpPr>
            <a:xfrm>
              <a:off x="6749905" y="3357980"/>
              <a:ext cx="2615622" cy="1307812"/>
              <a:chOff x="4134283" y="2768888"/>
              <a:chExt cx="2615622" cy="1307812"/>
            </a:xfrm>
          </p:grpSpPr>
          <p:sp>
            <p:nvSpPr>
              <p:cNvPr id="27" name="Arc 47">
                <a:extLst>
                  <a:ext uri="{FF2B5EF4-FFF2-40B4-BE49-F238E27FC236}">
                    <a16:creationId xmlns:a16="http://schemas.microsoft.com/office/drawing/2014/main" id="{1BF9A4E5-A19D-055D-8E75-99214E96ED1B}"/>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48">
                <a:extLst>
                  <a:ext uri="{FF2B5EF4-FFF2-40B4-BE49-F238E27FC236}">
                    <a16:creationId xmlns:a16="http://schemas.microsoft.com/office/drawing/2014/main" id="{5CC87E2F-50E6-39DD-CDFC-305C19C07B98}"/>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8E84A738-0246-4B22-A768-845597DB34B1}"/>
                </a:ext>
              </a:extLst>
            </p:cNvPr>
            <p:cNvGrpSpPr/>
            <p:nvPr userDrawn="1"/>
          </p:nvGrpSpPr>
          <p:grpSpPr>
            <a:xfrm>
              <a:off x="4134283" y="3357980"/>
              <a:ext cx="2615622" cy="1307812"/>
              <a:chOff x="4134283" y="2768888"/>
              <a:chExt cx="2615622" cy="1307812"/>
            </a:xfrm>
          </p:grpSpPr>
          <p:sp>
            <p:nvSpPr>
              <p:cNvPr id="25" name="Arc 47">
                <a:extLst>
                  <a:ext uri="{FF2B5EF4-FFF2-40B4-BE49-F238E27FC236}">
                    <a16:creationId xmlns:a16="http://schemas.microsoft.com/office/drawing/2014/main" id="{05BC3C8F-7B44-2BED-6193-E93BB9B72472}"/>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48">
                <a:extLst>
                  <a:ext uri="{FF2B5EF4-FFF2-40B4-BE49-F238E27FC236}">
                    <a16:creationId xmlns:a16="http://schemas.microsoft.com/office/drawing/2014/main" id="{8F3EF4B7-90AB-C7DA-B8CB-018463EB1B1D}"/>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89FB1F07-E1F7-E735-3584-493086F95515}"/>
                </a:ext>
              </a:extLst>
            </p:cNvPr>
            <p:cNvGrpSpPr/>
            <p:nvPr userDrawn="1"/>
          </p:nvGrpSpPr>
          <p:grpSpPr>
            <a:xfrm>
              <a:off x="4134283" y="3357980"/>
              <a:ext cx="2615622" cy="1307812"/>
              <a:chOff x="4134283" y="2775094"/>
              <a:chExt cx="2615622" cy="1307812"/>
            </a:xfrm>
          </p:grpSpPr>
          <p:sp>
            <p:nvSpPr>
              <p:cNvPr id="23" name="Arc 22">
                <a:extLst>
                  <a:ext uri="{FF2B5EF4-FFF2-40B4-BE49-F238E27FC236}">
                    <a16:creationId xmlns:a16="http://schemas.microsoft.com/office/drawing/2014/main" id="{D0384BA1-F92B-41F3-C1AE-23727B73848C}"/>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a:extLst>
                  <a:ext uri="{FF2B5EF4-FFF2-40B4-BE49-F238E27FC236}">
                    <a16:creationId xmlns:a16="http://schemas.microsoft.com/office/drawing/2014/main" id="{5EBDB500-C547-2D2E-C1E5-DA481BCDCED5}"/>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E836FD13-85D3-B050-415C-DA5E49AA432F}"/>
                </a:ext>
              </a:extLst>
            </p:cNvPr>
            <p:cNvGrpSpPr/>
            <p:nvPr userDrawn="1"/>
          </p:nvGrpSpPr>
          <p:grpSpPr>
            <a:xfrm>
              <a:off x="6749905" y="3357980"/>
              <a:ext cx="2615622" cy="1307812"/>
              <a:chOff x="4134283" y="2775094"/>
              <a:chExt cx="2615622" cy="1307812"/>
            </a:xfrm>
          </p:grpSpPr>
          <p:sp>
            <p:nvSpPr>
              <p:cNvPr id="20" name="Arc 19">
                <a:extLst>
                  <a:ext uri="{FF2B5EF4-FFF2-40B4-BE49-F238E27FC236}">
                    <a16:creationId xmlns:a16="http://schemas.microsoft.com/office/drawing/2014/main" id="{17EDC98A-FAF8-1636-961C-0E3CB7409E03}"/>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52C6782D-6669-5C6D-6338-0D1D8E749EFB}"/>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760807" y="2946490"/>
            <a:ext cx="2526766" cy="553099"/>
          </a:xfrm>
          <a:prstGeom prst="rect">
            <a:avLst/>
          </a:prstGeom>
        </p:spPr>
        <p:txBody>
          <a:bodyPr tIns="0" bIns="0" anchor="b">
            <a:noAutofit/>
          </a:bodyPr>
          <a:lstStyle>
            <a:lvl1pPr marL="0" indent="0" algn="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760807" y="3571590"/>
            <a:ext cx="2526766" cy="972433"/>
          </a:xfrm>
          <a:prstGeom prst="rect">
            <a:avLst/>
          </a:prstGeom>
        </p:spPr>
        <p:txBody>
          <a:bodyPr tIns="0" bIns="0">
            <a:noAutofit/>
          </a:bodyPr>
          <a:lstStyle>
            <a:lvl1pPr marL="0" indent="0" algn="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5429903" y="1441696"/>
            <a:ext cx="2526766"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5429903" y="2066796"/>
            <a:ext cx="2526766" cy="972433"/>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4124015" y="4596925"/>
            <a:ext cx="2526766" cy="553099"/>
          </a:xfrm>
          <a:prstGeom prst="rect">
            <a:avLst/>
          </a:prstGeom>
        </p:spPr>
        <p:txBody>
          <a:bodyPr tIns="0" bIns="0" anchor="b">
            <a:noAutofit/>
          </a:bodyPr>
          <a:lstStyle>
            <a:lvl1pPr marL="0" indent="0" algn="ctr">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4124015" y="5222025"/>
            <a:ext cx="2526766" cy="972433"/>
          </a:xfrm>
          <a:prstGeom prst="rect">
            <a:avLst/>
          </a:prstGeom>
        </p:spPr>
        <p:txBody>
          <a:bodyPr tIns="0" bIns="0">
            <a:noAutofit/>
          </a:bodyPr>
          <a:lstStyle>
            <a:lvl1pPr marL="0" indent="0" algn="ctr">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6" name="Text Placeholder 29">
            <a:extLst>
              <a:ext uri="{FF2B5EF4-FFF2-40B4-BE49-F238E27FC236}">
                <a16:creationId xmlns:a16="http://schemas.microsoft.com/office/drawing/2014/main" id="{9F88D094-280F-4883-8661-9A0BF47D066B}"/>
              </a:ext>
            </a:extLst>
          </p:cNvPr>
          <p:cNvSpPr>
            <a:spLocks noGrp="1"/>
          </p:cNvSpPr>
          <p:nvPr>
            <p:ph type="body" sz="quarter" idx="58"/>
          </p:nvPr>
        </p:nvSpPr>
        <p:spPr>
          <a:xfrm>
            <a:off x="8901380" y="2946490"/>
            <a:ext cx="2526766" cy="553099"/>
          </a:xfrm>
          <a:prstGeom prst="rect">
            <a:avLst/>
          </a:prstGeom>
        </p:spPr>
        <p:txBody>
          <a:bodyPr tIns="0" bIns="0" anchor="b">
            <a:noAutofit/>
          </a:bodyPr>
          <a:lstStyle>
            <a:lvl1pPr marL="0" indent="0" algn="l">
              <a:buNone/>
              <a:defRPr sz="18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77" name="Text Placeholder 29">
            <a:extLst>
              <a:ext uri="{FF2B5EF4-FFF2-40B4-BE49-F238E27FC236}">
                <a16:creationId xmlns:a16="http://schemas.microsoft.com/office/drawing/2014/main" id="{A9F31ADB-E84D-0E5A-C855-7382535346A9}"/>
              </a:ext>
            </a:extLst>
          </p:cNvPr>
          <p:cNvSpPr>
            <a:spLocks noGrp="1"/>
          </p:cNvSpPr>
          <p:nvPr>
            <p:ph type="body" sz="quarter" idx="59"/>
          </p:nvPr>
        </p:nvSpPr>
        <p:spPr>
          <a:xfrm>
            <a:off x="8901380" y="3571590"/>
            <a:ext cx="2526766" cy="972433"/>
          </a:xfrm>
          <a:prstGeom prst="rect">
            <a:avLst/>
          </a:prstGeom>
        </p:spPr>
        <p:txBody>
          <a:bodyPr tIns="0" bIns="0">
            <a:noAutofit/>
          </a:bodyPr>
          <a:lstStyle>
            <a:lvl1pPr marL="0" indent="0" algn="l">
              <a:buNone/>
              <a:defRPr sz="16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3447663"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4756949"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6066235"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70" name="Text Placeholder 29">
            <a:extLst>
              <a:ext uri="{FF2B5EF4-FFF2-40B4-BE49-F238E27FC236}">
                <a16:creationId xmlns:a16="http://schemas.microsoft.com/office/drawing/2014/main" id="{32E39F6E-5616-1EC7-DA06-FA903B0B9CC4}"/>
              </a:ext>
            </a:extLst>
          </p:cNvPr>
          <p:cNvSpPr>
            <a:spLocks noGrp="1"/>
          </p:cNvSpPr>
          <p:nvPr>
            <p:ph type="body" sz="quarter" idx="60" hasCustomPrompt="1"/>
          </p:nvPr>
        </p:nvSpPr>
        <p:spPr>
          <a:xfrm>
            <a:off x="7375521" y="3609181"/>
            <a:ext cx="1260000" cy="312739"/>
          </a:xfrm>
          <a:prstGeom prst="rect">
            <a:avLst/>
          </a:prstGeom>
        </p:spPr>
        <p:txBody>
          <a:bodyPr tIns="0" bIns="0" anchor="ctr">
            <a:noAutofit/>
          </a:bodyPr>
          <a:lstStyle>
            <a:lvl1pPr marL="0" indent="0" algn="ctr">
              <a:buNone/>
              <a:defRPr sz="17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Tree>
    <p:extLst>
      <p:ext uri="{BB962C8B-B14F-4D97-AF65-F5344CB8AC3E}">
        <p14:creationId xmlns:p14="http://schemas.microsoft.com/office/powerpoint/2010/main" val="31829253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I60V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E2AD4A-FFA7-E356-533B-3682CE748F60}"/>
              </a:ext>
            </a:extLst>
          </p:cNvPr>
          <p:cNvGrpSpPr/>
          <p:nvPr userDrawn="1"/>
        </p:nvGrpSpPr>
        <p:grpSpPr>
          <a:xfrm>
            <a:off x="2750272" y="3111644"/>
            <a:ext cx="6539055" cy="1307812"/>
            <a:chOff x="3480378" y="3357980"/>
            <a:chExt cx="6539055" cy="1307812"/>
          </a:xfrm>
        </p:grpSpPr>
        <p:sp>
          <p:nvSpPr>
            <p:cNvPr id="12" name="Arc 47">
              <a:extLst>
                <a:ext uri="{FF2B5EF4-FFF2-40B4-BE49-F238E27FC236}">
                  <a16:creationId xmlns:a16="http://schemas.microsoft.com/office/drawing/2014/main" id="{5ADE87A4-1E17-504F-FC08-4E5317FA8905}"/>
                </a:ext>
              </a:extLst>
            </p:cNvPr>
            <p:cNvSpPr/>
            <p:nvPr userDrawn="1"/>
          </p:nvSpPr>
          <p:spPr>
            <a:xfrm>
              <a:off x="8711622"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47">
              <a:extLst>
                <a:ext uri="{FF2B5EF4-FFF2-40B4-BE49-F238E27FC236}">
                  <a16:creationId xmlns:a16="http://schemas.microsoft.com/office/drawing/2014/main" id="{58CDE690-F1D3-A2E1-1A15-211FF078FDDB}"/>
                </a:ext>
              </a:extLst>
            </p:cNvPr>
            <p:cNvSpPr/>
            <p:nvPr userDrawn="1"/>
          </p:nvSpPr>
          <p:spPr>
            <a:xfrm>
              <a:off x="6096000"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48">
              <a:extLst>
                <a:ext uri="{FF2B5EF4-FFF2-40B4-BE49-F238E27FC236}">
                  <a16:creationId xmlns:a16="http://schemas.microsoft.com/office/drawing/2014/main" id="{98761B8C-B84E-693F-B36F-FB9CE49972F3}"/>
                </a:ext>
              </a:extLst>
            </p:cNvPr>
            <p:cNvSpPr/>
            <p:nvPr userDrawn="1"/>
          </p:nvSpPr>
          <p:spPr>
            <a:xfrm flipV="1">
              <a:off x="7403811"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47">
              <a:extLst>
                <a:ext uri="{FF2B5EF4-FFF2-40B4-BE49-F238E27FC236}">
                  <a16:creationId xmlns:a16="http://schemas.microsoft.com/office/drawing/2014/main" id="{1D5F6001-25C6-ED50-DAA0-C9A450EADBDD}"/>
                </a:ext>
              </a:extLst>
            </p:cNvPr>
            <p:cNvSpPr/>
            <p:nvPr userDrawn="1"/>
          </p:nvSpPr>
          <p:spPr>
            <a:xfrm>
              <a:off x="3480378"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48">
              <a:extLst>
                <a:ext uri="{FF2B5EF4-FFF2-40B4-BE49-F238E27FC236}">
                  <a16:creationId xmlns:a16="http://schemas.microsoft.com/office/drawing/2014/main" id="{0DB28EB5-007D-E1A3-1B43-13A6960317E9}"/>
                </a:ext>
              </a:extLst>
            </p:cNvPr>
            <p:cNvSpPr/>
            <p:nvPr userDrawn="1"/>
          </p:nvSpPr>
          <p:spPr>
            <a:xfrm flipV="1">
              <a:off x="4788189"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B5A7E809-373A-B623-3766-CF30FDAA10EB}"/>
                </a:ext>
              </a:extLst>
            </p:cNvPr>
            <p:cNvSpPr/>
            <p:nvPr userDrawn="1"/>
          </p:nvSpPr>
          <p:spPr>
            <a:xfrm>
              <a:off x="3480378"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93CEF93B-B80E-035A-FF60-EEF1EF615D77}"/>
                </a:ext>
              </a:extLst>
            </p:cNvPr>
            <p:cNvSpPr/>
            <p:nvPr userDrawn="1"/>
          </p:nvSpPr>
          <p:spPr>
            <a:xfrm flipV="1">
              <a:off x="4788189"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BAFB1B3D-BB79-C97B-8395-4A58A130AAD1}"/>
                </a:ext>
              </a:extLst>
            </p:cNvPr>
            <p:cNvSpPr/>
            <p:nvPr userDrawn="1"/>
          </p:nvSpPr>
          <p:spPr>
            <a:xfrm>
              <a:off x="6096000"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5058C121-2A3B-AC59-790A-F454E0E4910D}"/>
                </a:ext>
              </a:extLst>
            </p:cNvPr>
            <p:cNvSpPr/>
            <p:nvPr userDrawn="1"/>
          </p:nvSpPr>
          <p:spPr>
            <a:xfrm flipV="1">
              <a:off x="7403811"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64F625EA-4806-1F64-7CEA-1D02E08887B3}"/>
                </a:ext>
              </a:extLst>
            </p:cNvPr>
            <p:cNvSpPr/>
            <p:nvPr userDrawn="1"/>
          </p:nvSpPr>
          <p:spPr>
            <a:xfrm>
              <a:off x="871162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2401423" y="1507452"/>
            <a:ext cx="2034264" cy="478718"/>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2401423" y="2058171"/>
            <a:ext cx="2034264" cy="890030"/>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2774178"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63" name="Text Placeholder 29">
            <a:extLst>
              <a:ext uri="{FF2B5EF4-FFF2-40B4-BE49-F238E27FC236}">
                <a16:creationId xmlns:a16="http://schemas.microsoft.com/office/drawing/2014/main" id="{C5DD8546-7846-83DD-C69C-139A5A7F21FE}"/>
              </a:ext>
            </a:extLst>
          </p:cNvPr>
          <p:cNvSpPr>
            <a:spLocks noGrp="1"/>
          </p:cNvSpPr>
          <p:nvPr>
            <p:ph type="body" sz="quarter" idx="48"/>
          </p:nvPr>
        </p:nvSpPr>
        <p:spPr>
          <a:xfrm>
            <a:off x="3706574" y="4552265"/>
            <a:ext cx="2034264" cy="478718"/>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4" name="Text Placeholder 29">
            <a:extLst>
              <a:ext uri="{FF2B5EF4-FFF2-40B4-BE49-F238E27FC236}">
                <a16:creationId xmlns:a16="http://schemas.microsoft.com/office/drawing/2014/main" id="{F16E4A49-2C01-191F-8326-F61D104B88EC}"/>
              </a:ext>
            </a:extLst>
          </p:cNvPr>
          <p:cNvSpPr>
            <a:spLocks noGrp="1"/>
          </p:cNvSpPr>
          <p:nvPr>
            <p:ph type="body" sz="quarter" idx="49"/>
          </p:nvPr>
        </p:nvSpPr>
        <p:spPr>
          <a:xfrm>
            <a:off x="3706574" y="5102984"/>
            <a:ext cx="2034264" cy="890030"/>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5" name="Text Placeholder 29">
            <a:extLst>
              <a:ext uri="{FF2B5EF4-FFF2-40B4-BE49-F238E27FC236}">
                <a16:creationId xmlns:a16="http://schemas.microsoft.com/office/drawing/2014/main" id="{B5F67B93-A329-BE6A-41F1-59E419F2B5B9}"/>
              </a:ext>
            </a:extLst>
          </p:cNvPr>
          <p:cNvSpPr>
            <a:spLocks noGrp="1"/>
          </p:cNvSpPr>
          <p:nvPr>
            <p:ph type="body" sz="quarter" idx="50" hasCustomPrompt="1"/>
          </p:nvPr>
        </p:nvSpPr>
        <p:spPr>
          <a:xfrm>
            <a:off x="4081989"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68" name="Text Placeholder 29">
            <a:extLst>
              <a:ext uri="{FF2B5EF4-FFF2-40B4-BE49-F238E27FC236}">
                <a16:creationId xmlns:a16="http://schemas.microsoft.com/office/drawing/2014/main" id="{48A5C6E0-43E1-EBAC-3627-302E662E8650}"/>
              </a:ext>
            </a:extLst>
          </p:cNvPr>
          <p:cNvSpPr>
            <a:spLocks noGrp="1"/>
          </p:cNvSpPr>
          <p:nvPr>
            <p:ph type="body" sz="quarter" idx="53"/>
          </p:nvPr>
        </p:nvSpPr>
        <p:spPr>
          <a:xfrm>
            <a:off x="5011725" y="1507452"/>
            <a:ext cx="2034264" cy="478718"/>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69" name="Text Placeholder 29">
            <a:extLst>
              <a:ext uri="{FF2B5EF4-FFF2-40B4-BE49-F238E27FC236}">
                <a16:creationId xmlns:a16="http://schemas.microsoft.com/office/drawing/2014/main" id="{92ADEB34-3562-FF59-B5E4-127C5221B69D}"/>
              </a:ext>
            </a:extLst>
          </p:cNvPr>
          <p:cNvSpPr>
            <a:spLocks noGrp="1"/>
          </p:cNvSpPr>
          <p:nvPr>
            <p:ph type="body" sz="quarter" idx="54"/>
          </p:nvPr>
        </p:nvSpPr>
        <p:spPr>
          <a:xfrm>
            <a:off x="5011725" y="2058171"/>
            <a:ext cx="2034264" cy="890030"/>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0" name="Text Placeholder 29">
            <a:extLst>
              <a:ext uri="{FF2B5EF4-FFF2-40B4-BE49-F238E27FC236}">
                <a16:creationId xmlns:a16="http://schemas.microsoft.com/office/drawing/2014/main" id="{AEB128F4-BE54-8A4E-8B71-C822615400B1}"/>
              </a:ext>
            </a:extLst>
          </p:cNvPr>
          <p:cNvSpPr>
            <a:spLocks noGrp="1"/>
          </p:cNvSpPr>
          <p:nvPr>
            <p:ph type="body" sz="quarter" idx="55" hasCustomPrompt="1"/>
          </p:nvPr>
        </p:nvSpPr>
        <p:spPr>
          <a:xfrm>
            <a:off x="5389800"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73" name="Text Placeholder 29">
            <a:extLst>
              <a:ext uri="{FF2B5EF4-FFF2-40B4-BE49-F238E27FC236}">
                <a16:creationId xmlns:a16="http://schemas.microsoft.com/office/drawing/2014/main" id="{F761310B-EE7F-0F87-C86E-E6D63D440E48}"/>
              </a:ext>
            </a:extLst>
          </p:cNvPr>
          <p:cNvSpPr>
            <a:spLocks noGrp="1"/>
          </p:cNvSpPr>
          <p:nvPr>
            <p:ph type="body" sz="quarter" idx="58"/>
          </p:nvPr>
        </p:nvSpPr>
        <p:spPr>
          <a:xfrm>
            <a:off x="6316876" y="4552265"/>
            <a:ext cx="2034264" cy="478718"/>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4" name="Text Placeholder 29">
            <a:extLst>
              <a:ext uri="{FF2B5EF4-FFF2-40B4-BE49-F238E27FC236}">
                <a16:creationId xmlns:a16="http://schemas.microsoft.com/office/drawing/2014/main" id="{22D679C5-9724-078D-4FB9-33695B27C36A}"/>
              </a:ext>
            </a:extLst>
          </p:cNvPr>
          <p:cNvSpPr>
            <a:spLocks noGrp="1"/>
          </p:cNvSpPr>
          <p:nvPr>
            <p:ph type="body" sz="quarter" idx="59"/>
          </p:nvPr>
        </p:nvSpPr>
        <p:spPr>
          <a:xfrm>
            <a:off x="6316876" y="5102984"/>
            <a:ext cx="2034264" cy="890030"/>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5" name="Text Placeholder 29">
            <a:extLst>
              <a:ext uri="{FF2B5EF4-FFF2-40B4-BE49-F238E27FC236}">
                <a16:creationId xmlns:a16="http://schemas.microsoft.com/office/drawing/2014/main" id="{6B7B7D1C-51CE-D9FF-4225-896F49CA329F}"/>
              </a:ext>
            </a:extLst>
          </p:cNvPr>
          <p:cNvSpPr>
            <a:spLocks noGrp="1"/>
          </p:cNvSpPr>
          <p:nvPr>
            <p:ph type="body" sz="quarter" idx="60" hasCustomPrompt="1"/>
          </p:nvPr>
        </p:nvSpPr>
        <p:spPr>
          <a:xfrm>
            <a:off x="6697611"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78" name="Text Placeholder 29">
            <a:extLst>
              <a:ext uri="{FF2B5EF4-FFF2-40B4-BE49-F238E27FC236}">
                <a16:creationId xmlns:a16="http://schemas.microsoft.com/office/drawing/2014/main" id="{C9739B77-26F8-B08C-60D1-B8A8F10A4102}"/>
              </a:ext>
            </a:extLst>
          </p:cNvPr>
          <p:cNvSpPr>
            <a:spLocks noGrp="1"/>
          </p:cNvSpPr>
          <p:nvPr>
            <p:ph type="body" sz="quarter" idx="63"/>
          </p:nvPr>
        </p:nvSpPr>
        <p:spPr>
          <a:xfrm>
            <a:off x="7622026" y="1507452"/>
            <a:ext cx="2034264" cy="478718"/>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79" name="Text Placeholder 29">
            <a:extLst>
              <a:ext uri="{FF2B5EF4-FFF2-40B4-BE49-F238E27FC236}">
                <a16:creationId xmlns:a16="http://schemas.microsoft.com/office/drawing/2014/main" id="{58402617-6AC8-711D-F79A-1D2968B5E9FF}"/>
              </a:ext>
            </a:extLst>
          </p:cNvPr>
          <p:cNvSpPr>
            <a:spLocks noGrp="1"/>
          </p:cNvSpPr>
          <p:nvPr>
            <p:ph type="body" sz="quarter" idx="64"/>
          </p:nvPr>
        </p:nvSpPr>
        <p:spPr>
          <a:xfrm>
            <a:off x="7622026" y="2058171"/>
            <a:ext cx="2034264" cy="890030"/>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80" name="Text Placeholder 29">
            <a:extLst>
              <a:ext uri="{FF2B5EF4-FFF2-40B4-BE49-F238E27FC236}">
                <a16:creationId xmlns:a16="http://schemas.microsoft.com/office/drawing/2014/main" id="{EEF0B2A5-748A-C294-5F9B-7654A8F55050}"/>
              </a:ext>
            </a:extLst>
          </p:cNvPr>
          <p:cNvSpPr>
            <a:spLocks noGrp="1"/>
          </p:cNvSpPr>
          <p:nvPr>
            <p:ph type="body" sz="quarter" idx="65" hasCustomPrompt="1"/>
          </p:nvPr>
        </p:nvSpPr>
        <p:spPr>
          <a:xfrm>
            <a:off x="8005421"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Tree>
    <p:extLst>
      <p:ext uri="{BB962C8B-B14F-4D97-AF65-F5344CB8AC3E}">
        <p14:creationId xmlns:p14="http://schemas.microsoft.com/office/powerpoint/2010/main" val="242847338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I60V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C0172F-B0C5-5179-7441-64802A951866}"/>
              </a:ext>
            </a:extLst>
          </p:cNvPr>
          <p:cNvGrpSpPr/>
          <p:nvPr userDrawn="1"/>
        </p:nvGrpSpPr>
        <p:grpSpPr>
          <a:xfrm>
            <a:off x="2105892" y="3111644"/>
            <a:ext cx="7846866" cy="1307812"/>
            <a:chOff x="2105892" y="3357980"/>
            <a:chExt cx="7846866" cy="1307812"/>
          </a:xfrm>
        </p:grpSpPr>
        <p:sp>
          <p:nvSpPr>
            <p:cNvPr id="8" name="Arc 48">
              <a:extLst>
                <a:ext uri="{FF2B5EF4-FFF2-40B4-BE49-F238E27FC236}">
                  <a16:creationId xmlns:a16="http://schemas.microsoft.com/office/drawing/2014/main" id="{9A253063-EE6B-D083-6F61-BBE64C38960B}"/>
                </a:ext>
              </a:extLst>
            </p:cNvPr>
            <p:cNvSpPr/>
            <p:nvPr userDrawn="1"/>
          </p:nvSpPr>
          <p:spPr>
            <a:xfrm flipV="1">
              <a:off x="8644947"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47">
              <a:extLst>
                <a:ext uri="{FF2B5EF4-FFF2-40B4-BE49-F238E27FC236}">
                  <a16:creationId xmlns:a16="http://schemas.microsoft.com/office/drawing/2014/main" id="{4EDBEE68-316F-FC47-07A7-0FAC8903F7DA}"/>
                </a:ext>
              </a:extLst>
            </p:cNvPr>
            <p:cNvSpPr/>
            <p:nvPr userDrawn="1"/>
          </p:nvSpPr>
          <p:spPr>
            <a:xfrm>
              <a:off x="7337136"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47">
              <a:extLst>
                <a:ext uri="{FF2B5EF4-FFF2-40B4-BE49-F238E27FC236}">
                  <a16:creationId xmlns:a16="http://schemas.microsoft.com/office/drawing/2014/main" id="{1EFE890F-CEFD-D528-19D9-E4CBFABB117D}"/>
                </a:ext>
              </a:extLst>
            </p:cNvPr>
            <p:cNvSpPr/>
            <p:nvPr userDrawn="1"/>
          </p:nvSpPr>
          <p:spPr>
            <a:xfrm>
              <a:off x="4721514"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48">
              <a:extLst>
                <a:ext uri="{FF2B5EF4-FFF2-40B4-BE49-F238E27FC236}">
                  <a16:creationId xmlns:a16="http://schemas.microsoft.com/office/drawing/2014/main" id="{A57667EE-D2C4-239A-030B-7C8B4BBAF00B}"/>
                </a:ext>
              </a:extLst>
            </p:cNvPr>
            <p:cNvSpPr/>
            <p:nvPr userDrawn="1"/>
          </p:nvSpPr>
          <p:spPr>
            <a:xfrm flipV="1">
              <a:off x="6029325"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47">
              <a:extLst>
                <a:ext uri="{FF2B5EF4-FFF2-40B4-BE49-F238E27FC236}">
                  <a16:creationId xmlns:a16="http://schemas.microsoft.com/office/drawing/2014/main" id="{00C81707-9191-4714-D517-44546ED45566}"/>
                </a:ext>
              </a:extLst>
            </p:cNvPr>
            <p:cNvSpPr/>
            <p:nvPr userDrawn="1"/>
          </p:nvSpPr>
          <p:spPr>
            <a:xfrm>
              <a:off x="2105892"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48">
              <a:extLst>
                <a:ext uri="{FF2B5EF4-FFF2-40B4-BE49-F238E27FC236}">
                  <a16:creationId xmlns:a16="http://schemas.microsoft.com/office/drawing/2014/main" id="{7FBC14EA-9CCC-BEEB-B54C-53700C77D219}"/>
                </a:ext>
              </a:extLst>
            </p:cNvPr>
            <p:cNvSpPr/>
            <p:nvPr userDrawn="1"/>
          </p:nvSpPr>
          <p:spPr>
            <a:xfrm flipV="1">
              <a:off x="3413703"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a:extLst>
                <a:ext uri="{FF2B5EF4-FFF2-40B4-BE49-F238E27FC236}">
                  <a16:creationId xmlns:a16="http://schemas.microsoft.com/office/drawing/2014/main" id="{B35155D2-A2D3-10AB-5EF6-072F8751001D}"/>
                </a:ext>
              </a:extLst>
            </p:cNvPr>
            <p:cNvSpPr/>
            <p:nvPr userDrawn="1"/>
          </p:nvSpPr>
          <p:spPr>
            <a:xfrm>
              <a:off x="210589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a:extLst>
                <a:ext uri="{FF2B5EF4-FFF2-40B4-BE49-F238E27FC236}">
                  <a16:creationId xmlns:a16="http://schemas.microsoft.com/office/drawing/2014/main" id="{AB8117C9-E8C5-9596-F171-65CE5050C18D}"/>
                </a:ext>
              </a:extLst>
            </p:cNvPr>
            <p:cNvSpPr/>
            <p:nvPr userDrawn="1"/>
          </p:nvSpPr>
          <p:spPr>
            <a:xfrm flipV="1">
              <a:off x="3413703"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10E889D3-429D-A6B3-DEB6-A47E3EFB5D17}"/>
                </a:ext>
              </a:extLst>
            </p:cNvPr>
            <p:cNvSpPr/>
            <p:nvPr userDrawn="1"/>
          </p:nvSpPr>
          <p:spPr>
            <a:xfrm>
              <a:off x="4721514"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539BBFBC-57F0-2F45-4572-94B259910D99}"/>
                </a:ext>
              </a:extLst>
            </p:cNvPr>
            <p:cNvSpPr/>
            <p:nvPr userDrawn="1"/>
          </p:nvSpPr>
          <p:spPr>
            <a:xfrm flipV="1">
              <a:off x="6029325"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Arc 42">
              <a:extLst>
                <a:ext uri="{FF2B5EF4-FFF2-40B4-BE49-F238E27FC236}">
                  <a16:creationId xmlns:a16="http://schemas.microsoft.com/office/drawing/2014/main" id="{D40E2498-6077-B609-5EFB-A6A94E3FCD7D}"/>
                </a:ext>
              </a:extLst>
            </p:cNvPr>
            <p:cNvSpPr/>
            <p:nvPr userDrawn="1"/>
          </p:nvSpPr>
          <p:spPr>
            <a:xfrm>
              <a:off x="7337136"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59492140-7C6C-86CC-854C-D950D30A7216}"/>
                </a:ext>
              </a:extLst>
            </p:cNvPr>
            <p:cNvSpPr/>
            <p:nvPr userDrawn="1"/>
          </p:nvSpPr>
          <p:spPr>
            <a:xfrm flipV="1">
              <a:off x="8644947"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86105"/>
            <a:ext cx="10873182" cy="709295"/>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85690"/>
            <a:ext cx="0" cy="70971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817226" y="1540905"/>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817226" y="2091856"/>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2131218"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6" name="Text Placeholder 29">
            <a:extLst>
              <a:ext uri="{FF2B5EF4-FFF2-40B4-BE49-F238E27FC236}">
                <a16:creationId xmlns:a16="http://schemas.microsoft.com/office/drawing/2014/main" id="{38C63DFC-2B10-361A-FCA7-CF7597B18397}"/>
              </a:ext>
            </a:extLst>
          </p:cNvPr>
          <p:cNvSpPr>
            <a:spLocks noGrp="1"/>
          </p:cNvSpPr>
          <p:nvPr>
            <p:ph type="body" sz="quarter" idx="48"/>
          </p:nvPr>
        </p:nvSpPr>
        <p:spPr>
          <a:xfrm>
            <a:off x="3126024" y="4553507"/>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7" name="Text Placeholder 29">
            <a:extLst>
              <a:ext uri="{FF2B5EF4-FFF2-40B4-BE49-F238E27FC236}">
                <a16:creationId xmlns:a16="http://schemas.microsoft.com/office/drawing/2014/main" id="{B083110B-0B44-1AE1-53ED-162013C095D9}"/>
              </a:ext>
            </a:extLst>
          </p:cNvPr>
          <p:cNvSpPr>
            <a:spLocks noGrp="1"/>
          </p:cNvSpPr>
          <p:nvPr>
            <p:ph type="body" sz="quarter" idx="49"/>
          </p:nvPr>
        </p:nvSpPr>
        <p:spPr>
          <a:xfrm>
            <a:off x="3126024" y="5104458"/>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A255DCBF-68F9-FF27-692F-BEEBCCC1EABD}"/>
              </a:ext>
            </a:extLst>
          </p:cNvPr>
          <p:cNvSpPr>
            <a:spLocks noGrp="1"/>
          </p:cNvSpPr>
          <p:nvPr>
            <p:ph type="body" sz="quarter" idx="50" hasCustomPrompt="1"/>
          </p:nvPr>
        </p:nvSpPr>
        <p:spPr>
          <a:xfrm>
            <a:off x="3437616"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3" name="Text Placeholder 29">
            <a:extLst>
              <a:ext uri="{FF2B5EF4-FFF2-40B4-BE49-F238E27FC236}">
                <a16:creationId xmlns:a16="http://schemas.microsoft.com/office/drawing/2014/main" id="{94F075A8-69C1-48E5-5F7F-3498229CA9E4}"/>
              </a:ext>
            </a:extLst>
          </p:cNvPr>
          <p:cNvSpPr>
            <a:spLocks noGrp="1"/>
          </p:cNvSpPr>
          <p:nvPr>
            <p:ph type="body" sz="quarter" idx="53"/>
          </p:nvPr>
        </p:nvSpPr>
        <p:spPr>
          <a:xfrm>
            <a:off x="4434822" y="1540905"/>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14" name="Text Placeholder 29">
            <a:extLst>
              <a:ext uri="{FF2B5EF4-FFF2-40B4-BE49-F238E27FC236}">
                <a16:creationId xmlns:a16="http://schemas.microsoft.com/office/drawing/2014/main" id="{1EBDC6D4-7B18-8ABB-464C-5594F2C77E24}"/>
              </a:ext>
            </a:extLst>
          </p:cNvPr>
          <p:cNvSpPr>
            <a:spLocks noGrp="1"/>
          </p:cNvSpPr>
          <p:nvPr>
            <p:ph type="body" sz="quarter" idx="54"/>
          </p:nvPr>
        </p:nvSpPr>
        <p:spPr>
          <a:xfrm>
            <a:off x="4434822" y="2091856"/>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A7B1BFF0-812C-FDEC-F620-A11909471D21}"/>
              </a:ext>
            </a:extLst>
          </p:cNvPr>
          <p:cNvSpPr>
            <a:spLocks noGrp="1"/>
          </p:cNvSpPr>
          <p:nvPr>
            <p:ph type="body" sz="quarter" idx="55" hasCustomPrompt="1"/>
          </p:nvPr>
        </p:nvSpPr>
        <p:spPr>
          <a:xfrm>
            <a:off x="4744014"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19" name="Text Placeholder 29">
            <a:extLst>
              <a:ext uri="{FF2B5EF4-FFF2-40B4-BE49-F238E27FC236}">
                <a16:creationId xmlns:a16="http://schemas.microsoft.com/office/drawing/2014/main" id="{DFB0D309-AB17-47AE-C87C-CB3AE74D48F7}"/>
              </a:ext>
            </a:extLst>
          </p:cNvPr>
          <p:cNvSpPr>
            <a:spLocks noGrp="1"/>
          </p:cNvSpPr>
          <p:nvPr>
            <p:ph type="body" sz="quarter" idx="58"/>
          </p:nvPr>
        </p:nvSpPr>
        <p:spPr>
          <a:xfrm>
            <a:off x="5743620" y="4553507"/>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20" name="Text Placeholder 29">
            <a:extLst>
              <a:ext uri="{FF2B5EF4-FFF2-40B4-BE49-F238E27FC236}">
                <a16:creationId xmlns:a16="http://schemas.microsoft.com/office/drawing/2014/main" id="{ED0C3C28-B9D9-204C-3BAC-8C8324471AB7}"/>
              </a:ext>
            </a:extLst>
          </p:cNvPr>
          <p:cNvSpPr>
            <a:spLocks noGrp="1"/>
          </p:cNvSpPr>
          <p:nvPr>
            <p:ph type="body" sz="quarter" idx="59"/>
          </p:nvPr>
        </p:nvSpPr>
        <p:spPr>
          <a:xfrm>
            <a:off x="5743620" y="5104458"/>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8DAE8AB0-2EDB-576D-0B84-B8E513187788}"/>
              </a:ext>
            </a:extLst>
          </p:cNvPr>
          <p:cNvSpPr>
            <a:spLocks noGrp="1"/>
          </p:cNvSpPr>
          <p:nvPr>
            <p:ph type="body" sz="quarter" idx="60" hasCustomPrompt="1"/>
          </p:nvPr>
        </p:nvSpPr>
        <p:spPr>
          <a:xfrm>
            <a:off x="6050412"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26" name="Text Placeholder 29">
            <a:extLst>
              <a:ext uri="{FF2B5EF4-FFF2-40B4-BE49-F238E27FC236}">
                <a16:creationId xmlns:a16="http://schemas.microsoft.com/office/drawing/2014/main" id="{AD762095-069D-4BD6-640E-EA976F90EBE8}"/>
              </a:ext>
            </a:extLst>
          </p:cNvPr>
          <p:cNvSpPr>
            <a:spLocks noGrp="1"/>
          </p:cNvSpPr>
          <p:nvPr>
            <p:ph type="body" sz="quarter" idx="63"/>
          </p:nvPr>
        </p:nvSpPr>
        <p:spPr>
          <a:xfrm>
            <a:off x="7052418" y="1540905"/>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27" name="Text Placeholder 29">
            <a:extLst>
              <a:ext uri="{FF2B5EF4-FFF2-40B4-BE49-F238E27FC236}">
                <a16:creationId xmlns:a16="http://schemas.microsoft.com/office/drawing/2014/main" id="{8B4A0DAC-82E4-6662-A9B3-71544EC46FB8}"/>
              </a:ext>
            </a:extLst>
          </p:cNvPr>
          <p:cNvSpPr>
            <a:spLocks noGrp="1"/>
          </p:cNvSpPr>
          <p:nvPr>
            <p:ph type="body" sz="quarter" idx="64"/>
          </p:nvPr>
        </p:nvSpPr>
        <p:spPr>
          <a:xfrm>
            <a:off x="7052418" y="2091856"/>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28" name="Text Placeholder 29">
            <a:extLst>
              <a:ext uri="{FF2B5EF4-FFF2-40B4-BE49-F238E27FC236}">
                <a16:creationId xmlns:a16="http://schemas.microsoft.com/office/drawing/2014/main" id="{80354A45-56CA-A32F-60C5-C779D9B604C7}"/>
              </a:ext>
            </a:extLst>
          </p:cNvPr>
          <p:cNvSpPr>
            <a:spLocks noGrp="1"/>
          </p:cNvSpPr>
          <p:nvPr>
            <p:ph type="body" sz="quarter" idx="65" hasCustomPrompt="1"/>
          </p:nvPr>
        </p:nvSpPr>
        <p:spPr>
          <a:xfrm>
            <a:off x="7356810"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
        <p:nvSpPr>
          <p:cNvPr id="31" name="Text Placeholder 29">
            <a:extLst>
              <a:ext uri="{FF2B5EF4-FFF2-40B4-BE49-F238E27FC236}">
                <a16:creationId xmlns:a16="http://schemas.microsoft.com/office/drawing/2014/main" id="{5F91528B-4016-9A18-C984-2859E73B2C44}"/>
              </a:ext>
            </a:extLst>
          </p:cNvPr>
          <p:cNvSpPr>
            <a:spLocks noGrp="1"/>
          </p:cNvSpPr>
          <p:nvPr>
            <p:ph type="body" sz="quarter" idx="68"/>
          </p:nvPr>
        </p:nvSpPr>
        <p:spPr>
          <a:xfrm>
            <a:off x="8361218" y="4553507"/>
            <a:ext cx="1876714" cy="478950"/>
          </a:xfrm>
          <a:prstGeom prst="rect">
            <a:avLst/>
          </a:prstGeom>
        </p:spPr>
        <p:txBody>
          <a:bodyPr tIns="0" bIns="0" anchor="b">
            <a:noAutofit/>
          </a:bodyPr>
          <a:lstStyle>
            <a:lvl1pPr marL="0" indent="0" algn="ctr">
              <a:buNone/>
              <a:defRPr sz="1400" b="1">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a:t>
            </a:r>
            <a:endParaRPr lang="en-ID"/>
          </a:p>
        </p:txBody>
      </p:sp>
      <p:sp>
        <p:nvSpPr>
          <p:cNvPr id="32" name="Text Placeholder 29">
            <a:extLst>
              <a:ext uri="{FF2B5EF4-FFF2-40B4-BE49-F238E27FC236}">
                <a16:creationId xmlns:a16="http://schemas.microsoft.com/office/drawing/2014/main" id="{49AA65F4-5D9F-C19E-6142-74B8F0A68D43}"/>
              </a:ext>
            </a:extLst>
          </p:cNvPr>
          <p:cNvSpPr>
            <a:spLocks noGrp="1"/>
          </p:cNvSpPr>
          <p:nvPr>
            <p:ph type="body" sz="quarter" idx="69"/>
          </p:nvPr>
        </p:nvSpPr>
        <p:spPr>
          <a:xfrm>
            <a:off x="8361218" y="5104458"/>
            <a:ext cx="1876714" cy="885737"/>
          </a:xfrm>
          <a:prstGeom prst="rect">
            <a:avLst/>
          </a:prstGeom>
        </p:spPr>
        <p:txBody>
          <a:bodyPr tIns="0" bIns="0">
            <a:noAutofit/>
          </a:bodyPr>
          <a:lstStyle>
            <a:lvl1pPr marL="0" indent="0" algn="ctr">
              <a:buNone/>
              <a:defRPr sz="1200" b="0">
                <a:solidFill>
                  <a:schemeClr val="tx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Click to edit Master text styles</a:t>
            </a:r>
            <a:endParaRPr lang="en-ID"/>
          </a:p>
        </p:txBody>
      </p:sp>
      <p:sp>
        <p:nvSpPr>
          <p:cNvPr id="33" name="Text Placeholder 29">
            <a:extLst>
              <a:ext uri="{FF2B5EF4-FFF2-40B4-BE49-F238E27FC236}">
                <a16:creationId xmlns:a16="http://schemas.microsoft.com/office/drawing/2014/main" id="{4989308E-DDCB-3B4E-8245-6F016843BB64}"/>
              </a:ext>
            </a:extLst>
          </p:cNvPr>
          <p:cNvSpPr>
            <a:spLocks noGrp="1"/>
          </p:cNvSpPr>
          <p:nvPr>
            <p:ph type="body" sz="quarter" idx="70" hasCustomPrompt="1"/>
          </p:nvPr>
        </p:nvSpPr>
        <p:spPr>
          <a:xfrm>
            <a:off x="8663206" y="3609181"/>
            <a:ext cx="1260000" cy="312739"/>
          </a:xfrm>
          <a:prstGeom prst="rect">
            <a:avLst/>
          </a:prstGeom>
        </p:spPr>
        <p:txBody>
          <a:bodyPr tIns="0" bIns="0" anchor="ctr">
            <a:noAutofit/>
          </a:bodyPr>
          <a:lstStyle>
            <a:lvl1pPr marL="0" indent="0" algn="ctr">
              <a:buNone/>
              <a:defRPr sz="1300" b="1">
                <a:solidFill>
                  <a:schemeClr val="accent1"/>
                </a:solidFill>
              </a:defRPr>
            </a:lvl1pPr>
            <a:lvl2pPr marL="457223" indent="0">
              <a:buNone/>
              <a:defRPr sz="733"/>
            </a:lvl2pPr>
            <a:lvl3pPr marL="914446" indent="0">
              <a:buNone/>
              <a:defRPr sz="700"/>
            </a:lvl3pPr>
            <a:lvl4pPr marL="1371669" indent="0">
              <a:buNone/>
              <a:defRPr sz="667"/>
            </a:lvl4pPr>
            <a:lvl5pPr marL="1828891" indent="0">
              <a:buNone/>
              <a:defRPr sz="667"/>
            </a:lvl5pPr>
          </a:lstStyle>
          <a:p>
            <a:pPr lvl="0"/>
            <a:r>
              <a:rPr lang="en-US"/>
              <a:t>Milestone</a:t>
            </a:r>
            <a:endParaRPr lang="en-ID"/>
          </a:p>
        </p:txBody>
      </p:sp>
    </p:spTree>
    <p:extLst>
      <p:ext uri="{BB962C8B-B14F-4D97-AF65-F5344CB8AC3E}">
        <p14:creationId xmlns:p14="http://schemas.microsoft.com/office/powerpoint/2010/main" val="4166445593"/>
      </p:ext>
    </p:extLst>
  </p:cSld>
  <p:clrMapOvr>
    <a:masterClrMapping/>
  </p:clrMapOvr>
  <p:extLst>
    <p:ext uri="{DCECCB84-F9BA-43D5-87BE-67443E8EF086}">
      <p15:sldGuideLst xmlns:p15="http://schemas.microsoft.com/office/powerpoint/2012/main">
        <p15:guide id="1" pos="1731" userDrawn="1">
          <p15:clr>
            <a:srgbClr val="FBAE40"/>
          </p15:clr>
        </p15:guide>
        <p15:guide id="2" pos="5858"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731443" y="590778"/>
            <a:ext cx="10873181" cy="1334770"/>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587375" y="590363"/>
            <a:ext cx="0" cy="13356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Tree>
    <p:extLst>
      <p:ext uri="{BB962C8B-B14F-4D97-AF65-F5344CB8AC3E}">
        <p14:creationId xmlns:p14="http://schemas.microsoft.com/office/powerpoint/2010/main" val="275219273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584200" y="6364288"/>
            <a:ext cx="5511800" cy="365125"/>
          </a:xfrm>
          <a:prstGeom prst="rect">
            <a:avLst/>
          </a:prstGeom>
        </p:spPr>
        <p:txBody>
          <a:bodyPr vert="horz" lIns="91440" tIns="45720" rIns="91440" bIns="45720" rtlCol="0" anchor="ctr"/>
          <a:lstStyle>
            <a:lvl1pPr algn="l">
              <a:defRPr lang="en-GB" sz="1200">
                <a:solidFill>
                  <a:schemeClr val="tx1"/>
                </a:solidFill>
              </a:defRPr>
            </a:lvl1pPr>
          </a:lstStyle>
          <a:p>
            <a:r>
              <a:rPr lang="en-US"/>
              <a:t>PRESENTATION TITLE</a:t>
            </a:r>
          </a:p>
        </p:txBody>
      </p:sp>
    </p:spTree>
    <p:extLst>
      <p:ext uri="{BB962C8B-B14F-4D97-AF65-F5344CB8AC3E}">
        <p14:creationId xmlns:p14="http://schemas.microsoft.com/office/powerpoint/2010/main" val="12729593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6477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alpha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1CA77-4526-60BD-4614-F242B74D161D}"/>
              </a:ext>
            </a:extLst>
          </p:cNvPr>
          <p:cNvSpPr/>
          <p:nvPr userDrawn="1"/>
        </p:nvSpPr>
        <p:spPr>
          <a:xfrm>
            <a:off x="0" y="6235700"/>
            <a:ext cx="12192000" cy="6223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9F3A151A-46CB-1090-446C-0EDAEF296B59}"/>
              </a:ext>
            </a:extLst>
          </p:cNvPr>
          <p:cNvSpPr>
            <a:spLocks noGrp="1"/>
          </p:cNvSpPr>
          <p:nvPr>
            <p:ph type="sldNum" sz="quarter" idx="4"/>
          </p:nvPr>
        </p:nvSpPr>
        <p:spPr>
          <a:xfrm>
            <a:off x="11058525" y="6409951"/>
            <a:ext cx="546100" cy="273799"/>
          </a:xfrm>
          <a:prstGeom prst="rect">
            <a:avLst/>
          </a:prstGeom>
        </p:spPr>
        <p:txBody>
          <a:bodyPr vert="horz" lIns="91440" tIns="45720" rIns="91440" bIns="45720" rtlCol="0" anchor="b"/>
          <a:lstStyle>
            <a:lvl1pPr algn="r">
              <a:defRPr sz="1200">
                <a:solidFill>
                  <a:schemeClr val="accent4"/>
                </a:solidFill>
                <a:latin typeface="+mn-lt"/>
              </a:defRPr>
            </a:lvl1pPr>
          </a:lstStyle>
          <a:p>
            <a:fld id="{5E0C3BBE-9543-48E5-A6E1-C646F9A01966}" type="slidenum">
              <a:rPr lang="en-ID" smtClean="0"/>
              <a:pPr/>
              <a:t>‹#›</a:t>
            </a:fld>
            <a:endParaRPr lang="en-ID"/>
          </a:p>
        </p:txBody>
      </p:sp>
      <p:sp>
        <p:nvSpPr>
          <p:cNvPr id="8" name="Title Placeholder 7">
            <a:extLst>
              <a:ext uri="{FF2B5EF4-FFF2-40B4-BE49-F238E27FC236}">
                <a16:creationId xmlns:a16="http://schemas.microsoft.com/office/drawing/2014/main" id="{E8FF3198-2DCB-4FEF-C479-8E76289E1955}"/>
              </a:ext>
            </a:extLst>
          </p:cNvPr>
          <p:cNvSpPr>
            <a:spLocks noGrp="1"/>
          </p:cNvSpPr>
          <p:nvPr>
            <p:ph type="title"/>
          </p:nvPr>
        </p:nvSpPr>
        <p:spPr>
          <a:xfrm>
            <a:off x="660400" y="584200"/>
            <a:ext cx="10398125" cy="1107017"/>
          </a:xfrm>
          <a:prstGeom prst="rect">
            <a:avLst/>
          </a:prstGeom>
        </p:spPr>
        <p:txBody>
          <a:bodyPr vert="horz" lIns="91440" tIns="45720" rIns="91440" bIns="45720" rtlCol="0" anchor="ctr">
            <a:noAutofit/>
          </a:bodyPr>
          <a:lstStyle/>
          <a:p>
            <a:r>
              <a:rPr lang="en-US"/>
              <a:t>Click to edit Master title style</a:t>
            </a:r>
            <a:endParaRPr lang="en-ID"/>
          </a:p>
        </p:txBody>
      </p:sp>
      <p:sp>
        <p:nvSpPr>
          <p:cNvPr id="9" name="Text Placeholder 8">
            <a:extLst>
              <a:ext uri="{FF2B5EF4-FFF2-40B4-BE49-F238E27FC236}">
                <a16:creationId xmlns:a16="http://schemas.microsoft.com/office/drawing/2014/main" id="{5E489BE9-192C-49E8-B1F1-91EF667E3ACB}"/>
              </a:ext>
            </a:extLst>
          </p:cNvPr>
          <p:cNvSpPr>
            <a:spLocks noGrp="1"/>
          </p:cNvSpPr>
          <p:nvPr>
            <p:ph type="body" idx="1"/>
          </p:nvPr>
        </p:nvSpPr>
        <p:spPr>
          <a:xfrm>
            <a:off x="660400" y="1825625"/>
            <a:ext cx="10398125" cy="35591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16" name="Group 15" hidden="1">
            <a:extLst>
              <a:ext uri="{FF2B5EF4-FFF2-40B4-BE49-F238E27FC236}">
                <a16:creationId xmlns:a16="http://schemas.microsoft.com/office/drawing/2014/main" id="{9CBE7AA2-3D9C-E4A5-8EC5-AE78D1FAF192}"/>
              </a:ext>
            </a:extLst>
          </p:cNvPr>
          <p:cNvGrpSpPr/>
          <p:nvPr userDrawn="1"/>
        </p:nvGrpSpPr>
        <p:grpSpPr>
          <a:xfrm>
            <a:off x="0" y="0"/>
            <a:ext cx="12192000" cy="6858000"/>
            <a:chOff x="0" y="0"/>
            <a:chExt cx="12192000" cy="6858000"/>
          </a:xfrm>
        </p:grpSpPr>
        <p:grpSp>
          <p:nvGrpSpPr>
            <p:cNvPr id="17" name="Group 16" hidden="1">
              <a:extLst>
                <a:ext uri="{FF2B5EF4-FFF2-40B4-BE49-F238E27FC236}">
                  <a16:creationId xmlns:a16="http://schemas.microsoft.com/office/drawing/2014/main" id="{DC1AF556-CC80-A678-A2D5-5C8C86BAAE45}"/>
                </a:ext>
              </a:extLst>
            </p:cNvPr>
            <p:cNvGrpSpPr/>
            <p:nvPr userDrawn="1"/>
          </p:nvGrpSpPr>
          <p:grpSpPr>
            <a:xfrm>
              <a:off x="0" y="0"/>
              <a:ext cx="12192000" cy="6858000"/>
              <a:chOff x="0" y="0"/>
              <a:chExt cx="5166360" cy="6858000"/>
            </a:xfrm>
            <a:noFill/>
          </p:grpSpPr>
          <p:sp>
            <p:nvSpPr>
              <p:cNvPr id="19" name="Rectangle 18" hidden="1">
                <a:extLst>
                  <a:ext uri="{FF2B5EF4-FFF2-40B4-BE49-F238E27FC236}">
                    <a16:creationId xmlns:a16="http://schemas.microsoft.com/office/drawing/2014/main" id="{F152FD21-286B-1EF4-488B-A51A1DBD5450}"/>
                  </a:ext>
                </a:extLst>
              </p:cNvPr>
              <p:cNvSpPr/>
              <p:nvPr userDrawn="1"/>
            </p:nvSpPr>
            <p:spPr>
              <a:xfrm>
                <a:off x="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hidden="1">
                <a:extLst>
                  <a:ext uri="{FF2B5EF4-FFF2-40B4-BE49-F238E27FC236}">
                    <a16:creationId xmlns:a16="http://schemas.microsoft.com/office/drawing/2014/main" id="{8BF54D69-F9E7-0DE6-C3A7-60EE2CD7A944}"/>
                  </a:ext>
                </a:extLst>
              </p:cNvPr>
              <p:cNvSpPr/>
              <p:nvPr userDrawn="1"/>
            </p:nvSpPr>
            <p:spPr>
              <a:xfrm>
                <a:off x="86106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hidden="1">
                <a:extLst>
                  <a:ext uri="{FF2B5EF4-FFF2-40B4-BE49-F238E27FC236}">
                    <a16:creationId xmlns:a16="http://schemas.microsoft.com/office/drawing/2014/main" id="{6B753A8C-3034-646A-9496-4E86765F30FA}"/>
                  </a:ext>
                </a:extLst>
              </p:cNvPr>
              <p:cNvSpPr/>
              <p:nvPr userDrawn="1"/>
            </p:nvSpPr>
            <p:spPr>
              <a:xfrm>
                <a:off x="172212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hidden="1">
                <a:extLst>
                  <a:ext uri="{FF2B5EF4-FFF2-40B4-BE49-F238E27FC236}">
                    <a16:creationId xmlns:a16="http://schemas.microsoft.com/office/drawing/2014/main" id="{F5A778D6-81DE-8B52-4635-AF9B44897873}"/>
                  </a:ext>
                </a:extLst>
              </p:cNvPr>
              <p:cNvSpPr/>
              <p:nvPr userDrawn="1"/>
            </p:nvSpPr>
            <p:spPr>
              <a:xfrm>
                <a:off x="258318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hidden="1">
                <a:extLst>
                  <a:ext uri="{FF2B5EF4-FFF2-40B4-BE49-F238E27FC236}">
                    <a16:creationId xmlns:a16="http://schemas.microsoft.com/office/drawing/2014/main" id="{6FD8563E-664B-9D68-5E75-8203C4796A0B}"/>
                  </a:ext>
                </a:extLst>
              </p:cNvPr>
              <p:cNvSpPr/>
              <p:nvPr userDrawn="1"/>
            </p:nvSpPr>
            <p:spPr>
              <a:xfrm>
                <a:off x="344424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hidden="1">
                <a:extLst>
                  <a:ext uri="{FF2B5EF4-FFF2-40B4-BE49-F238E27FC236}">
                    <a16:creationId xmlns:a16="http://schemas.microsoft.com/office/drawing/2014/main" id="{42D21107-5BDC-FC32-29DD-C1E608644F37}"/>
                  </a:ext>
                </a:extLst>
              </p:cNvPr>
              <p:cNvSpPr/>
              <p:nvPr userDrawn="1"/>
            </p:nvSpPr>
            <p:spPr>
              <a:xfrm>
                <a:off x="430530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ame 17" hidden="1">
              <a:extLst>
                <a:ext uri="{FF2B5EF4-FFF2-40B4-BE49-F238E27FC236}">
                  <a16:creationId xmlns:a16="http://schemas.microsoft.com/office/drawing/2014/main" id="{82A4C640-D8FF-346F-1885-79B3B285F1FF}"/>
                </a:ext>
              </a:extLst>
            </p:cNvPr>
            <p:cNvSpPr/>
            <p:nvPr userDrawn="1"/>
          </p:nvSpPr>
          <p:spPr>
            <a:xfrm>
              <a:off x="0" y="0"/>
              <a:ext cx="12192000" cy="6858000"/>
            </a:xfrm>
            <a:prstGeom prst="frame">
              <a:avLst>
                <a:gd name="adj1" fmla="val 861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 name="Footer Placeholder 4">
            <a:extLst>
              <a:ext uri="{FF2B5EF4-FFF2-40B4-BE49-F238E27FC236}">
                <a16:creationId xmlns:a16="http://schemas.microsoft.com/office/drawing/2014/main" id="{3B6C1C88-2ECB-FD04-A6A6-62C080CC9E13}"/>
              </a:ext>
            </a:extLst>
          </p:cNvPr>
          <p:cNvSpPr>
            <a:spLocks noGrp="1"/>
          </p:cNvSpPr>
          <p:nvPr>
            <p:ph type="ftr" sz="quarter" idx="3"/>
          </p:nvPr>
        </p:nvSpPr>
        <p:spPr>
          <a:xfrm>
            <a:off x="584200" y="6364288"/>
            <a:ext cx="5435600" cy="365125"/>
          </a:xfrm>
          <a:prstGeom prst="rect">
            <a:avLst/>
          </a:prstGeom>
        </p:spPr>
        <p:txBody>
          <a:bodyPr vert="horz" lIns="91440" tIns="45720" rIns="91440" bIns="45720" rtlCol="0" anchor="ctr"/>
          <a:lstStyle>
            <a:lvl1pPr algn="l">
              <a:defRPr lang="en-GB" sz="1200">
                <a:solidFill>
                  <a:schemeClr val="accent4"/>
                </a:solidFill>
              </a:defRPr>
            </a:lvl1pPr>
          </a:lstStyle>
          <a:p>
            <a:r>
              <a:rPr lang="en-US"/>
              <a:t>PRESENTATION TITLE</a:t>
            </a:r>
          </a:p>
        </p:txBody>
      </p:sp>
      <p:pic>
        <p:nvPicPr>
          <p:cNvPr id="5" name="Picture 4">
            <a:extLst>
              <a:ext uri="{FF2B5EF4-FFF2-40B4-BE49-F238E27FC236}">
                <a16:creationId xmlns:a16="http://schemas.microsoft.com/office/drawing/2014/main" id="{72D0200D-1894-E78A-4396-9F667379D94F}"/>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15350" y="6364288"/>
            <a:ext cx="2543175" cy="457200"/>
          </a:xfrm>
          <a:prstGeom prst="rect">
            <a:avLst/>
          </a:prstGeom>
        </p:spPr>
      </p:pic>
    </p:spTree>
    <p:extLst>
      <p:ext uri="{BB962C8B-B14F-4D97-AF65-F5344CB8AC3E}">
        <p14:creationId xmlns:p14="http://schemas.microsoft.com/office/powerpoint/2010/main" val="3196447035"/>
      </p:ext>
    </p:extLst>
  </p:cSld>
  <p:clrMap bg1="lt1" tx1="dk1" bg2="lt2" tx2="dk2" accent1="accent1" accent2="accent2" accent3="accent3" accent4="accent4" accent5="accent5" accent6="accent6" hlink="hlink" folHlink="folHlink"/>
  <p:sldLayoutIdLst>
    <p:sldLayoutId id="2147483661" r:id="rId1"/>
    <p:sldLayoutId id="2147483710" r:id="rId2"/>
    <p:sldLayoutId id="2147483709" r:id="rId3"/>
    <p:sldLayoutId id="2147483677" r:id="rId4"/>
    <p:sldLayoutId id="2147483711" r:id="rId5"/>
    <p:sldLayoutId id="2147483712" r:id="rId6"/>
    <p:sldLayoutId id="2147483687" r:id="rId7"/>
    <p:sldLayoutId id="2147483704" r:id="rId8"/>
    <p:sldLayoutId id="2147483697" r:id="rId9"/>
    <p:sldLayoutId id="2147483713" r:id="rId10"/>
    <p:sldLayoutId id="2147483714" r:id="rId11"/>
    <p:sldLayoutId id="2147483702" r:id="rId12"/>
    <p:sldLayoutId id="2147483703" r:id="rId13"/>
    <p:sldLayoutId id="2147483701" r:id="rId14"/>
    <p:sldLayoutId id="2147483715" r:id="rId15"/>
    <p:sldLayoutId id="2147483716" r:id="rId16"/>
    <p:sldLayoutId id="2147483662" r:id="rId17"/>
    <p:sldLayoutId id="2147483686" r:id="rId18"/>
    <p:sldLayoutId id="2147483679" r:id="rId19"/>
    <p:sldLayoutId id="2147483683" r:id="rId20"/>
    <p:sldLayoutId id="2147483680" r:id="rId21"/>
    <p:sldLayoutId id="2147483684" r:id="rId22"/>
    <p:sldLayoutId id="2147483678" r:id="rId23"/>
    <p:sldLayoutId id="2147483681" r:id="rId24"/>
    <p:sldLayoutId id="2147483682" r:id="rId25"/>
    <p:sldLayoutId id="2147483698" r:id="rId26"/>
    <p:sldLayoutId id="2147483685" r:id="rId27"/>
    <p:sldLayoutId id="2147483688" r:id="rId28"/>
    <p:sldLayoutId id="2147483689" r:id="rId29"/>
    <p:sldLayoutId id="2147483690" r:id="rId30"/>
    <p:sldLayoutId id="2147483699" r:id="rId31"/>
    <p:sldLayoutId id="2147483700" r:id="rId32"/>
    <p:sldLayoutId id="2147483696" r:id="rId33"/>
    <p:sldLayoutId id="2147483691" r:id="rId34"/>
    <p:sldLayoutId id="2147483692" r:id="rId35"/>
    <p:sldLayoutId id="2147483693" r:id="rId36"/>
    <p:sldLayoutId id="2147483705" r:id="rId37"/>
    <p:sldLayoutId id="2147483706" r:id="rId38"/>
    <p:sldLayoutId id="2147483707" r:id="rId39"/>
    <p:sldLayoutId id="2147483708" r:id="rId40"/>
    <p:sldLayoutId id="2147483694" r:id="rId41"/>
    <p:sldLayoutId id="2147483695" r:id="rId42"/>
  </p:sldLayoutIdLst>
  <p:hf hdr="0" dt="0"/>
  <p:txStyles>
    <p:titleStyle>
      <a:lvl1pPr algn="l" defTabSz="914446"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0" indent="0" algn="l" defTabSz="914446" rtl="0" eaLnBrk="1" latinLnBrk="0" hangingPunct="1">
        <a:lnSpc>
          <a:spcPct val="100000"/>
        </a:lnSpc>
        <a:spcBef>
          <a:spcPts val="0"/>
        </a:spcBef>
        <a:buFont typeface="Arial" panose="020B0604020202020204" pitchFamily="34" charset="0"/>
        <a:buNone/>
        <a:defRPr sz="1400" b="1" kern="1200">
          <a:solidFill>
            <a:schemeClr val="accent4"/>
          </a:solidFill>
          <a:latin typeface="+mn-lt"/>
          <a:ea typeface="+mn-ea"/>
          <a:cs typeface="+mn-cs"/>
        </a:defRPr>
      </a:lvl1pPr>
      <a:lvl2pPr marL="457223"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2pPr>
      <a:lvl3pPr marL="914446"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3pPr>
      <a:lvl4pPr marL="1371669"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4pPr>
      <a:lvl5pPr marL="1828891"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pos="7310" userDrawn="1">
          <p15:clr>
            <a:srgbClr val="F26B43"/>
          </p15:clr>
        </p15:guide>
        <p15:guide id="3" orient="horz" pos="368" userDrawn="1">
          <p15:clr>
            <a:srgbClr val="F26B43"/>
          </p15:clr>
        </p15:guide>
        <p15:guide id="5" orient="horz" pos="3928" userDrawn="1">
          <p15:clr>
            <a:srgbClr val="F26B43"/>
          </p15:clr>
        </p15:guide>
        <p15:guide id="6" orient="horz" pos="2160" userDrawn="1">
          <p15:clr>
            <a:srgbClr val="F26B43"/>
          </p15:clr>
        </p15:guide>
        <p15:guide id="7" pos="1277" userDrawn="1">
          <p15:clr>
            <a:srgbClr val="F26B43"/>
          </p15:clr>
        </p15:guide>
        <p15:guide id="8" pos="2570" userDrawn="1">
          <p15:clr>
            <a:srgbClr val="F26B43"/>
          </p15:clr>
        </p15:guide>
        <p15:guide id="9" pos="3840" userDrawn="1">
          <p15:clr>
            <a:srgbClr val="F26B43"/>
          </p15:clr>
        </p15:guide>
        <p15:guide id="10" pos="5110" userDrawn="1">
          <p15:clr>
            <a:srgbClr val="F26B43"/>
          </p15:clr>
        </p15:guide>
        <p15:guide id="11" pos="640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5"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4C9AC2F-9F7F-14B1-EA12-091A0CDFB103}"/>
              </a:ext>
            </a:extLst>
          </p:cNvPr>
          <p:cNvSpPr>
            <a:spLocks noGrp="1"/>
          </p:cNvSpPr>
          <p:nvPr>
            <p:ph type="title"/>
          </p:nvPr>
        </p:nvSpPr>
        <p:spPr>
          <a:xfrm>
            <a:off x="13728" y="255095"/>
            <a:ext cx="5902257" cy="5947564"/>
          </a:xfrm>
        </p:spPr>
        <p:txBody>
          <a:bodyPr anchor="ctr">
            <a:normAutofit/>
          </a:bodyPr>
          <a:lstStyle/>
          <a:p>
            <a:r>
              <a:rPr lang="en-US" sz="5400">
                <a:solidFill>
                  <a:schemeClr val="bg1"/>
                </a:solidFill>
              </a:rPr>
              <a:t>Designing with the mind in mind chapter 9 &amp; 10</a:t>
            </a:r>
            <a:br>
              <a:rPr lang="en-US" sz="5400"/>
            </a:br>
            <a:br>
              <a:rPr lang="en-US" sz="5400"/>
            </a:br>
            <a:r>
              <a:rPr lang="en-US" sz="4000">
                <a:solidFill>
                  <a:schemeClr val="bg1"/>
                </a:solidFill>
              </a:rPr>
              <a:t>By: Jeff</a:t>
            </a:r>
            <a:r>
              <a:rPr lang="en-US" sz="4000">
                <a:solidFill>
                  <a:schemeClr val="bg1"/>
                </a:solidFill>
                <a:ea typeface="+mj-lt"/>
                <a:cs typeface="+mj-lt"/>
              </a:rPr>
              <a:t> Johnson</a:t>
            </a:r>
            <a:endParaRPr lang="en-US" sz="4000">
              <a:solidFill>
                <a:schemeClr val="bg1"/>
              </a:solidFill>
            </a:endParaRPr>
          </a:p>
        </p:txBody>
      </p:sp>
      <p:sp>
        <p:nvSpPr>
          <p:cNvPr id="3" name="Content Placeholder 2">
            <a:extLst>
              <a:ext uri="{FF2B5EF4-FFF2-40B4-BE49-F238E27FC236}">
                <a16:creationId xmlns:a16="http://schemas.microsoft.com/office/drawing/2014/main" id="{6813C49B-7A5B-C2DC-066F-126B2555F373}"/>
              </a:ext>
            </a:extLst>
          </p:cNvPr>
          <p:cNvSpPr>
            <a:spLocks noGrp="1"/>
          </p:cNvSpPr>
          <p:nvPr>
            <p:ph idx="1"/>
          </p:nvPr>
        </p:nvSpPr>
        <p:spPr>
          <a:xfrm>
            <a:off x="7104863" y="841247"/>
            <a:ext cx="3844083" cy="5354121"/>
          </a:xfrm>
        </p:spPr>
        <p:txBody>
          <a:bodyPr vert="horz" lIns="91440" tIns="45720" rIns="91440" bIns="45720" rtlCol="0" anchor="ctr">
            <a:normAutofit/>
          </a:bodyPr>
          <a:lstStyle/>
          <a:p>
            <a:pPr>
              <a:buFont typeface="Calibri" panose="020B0604020202020204" pitchFamily="34" charset="0"/>
              <a:buChar char="-"/>
            </a:pPr>
            <a:r>
              <a:rPr lang="en-US" sz="3200">
                <a:solidFill>
                  <a:schemeClr val="tx2"/>
                </a:solidFill>
              </a:rPr>
              <a:t>Miles</a:t>
            </a:r>
            <a:endParaRPr lang="en-US">
              <a:solidFill>
                <a:schemeClr val="tx2"/>
              </a:solidFill>
            </a:endParaRPr>
          </a:p>
          <a:p>
            <a:pPr>
              <a:buFont typeface="Calibri" panose="020B0604020202020204" pitchFamily="34" charset="0"/>
              <a:buChar char="-"/>
            </a:pPr>
            <a:r>
              <a:rPr lang="en-US" sz="3200">
                <a:solidFill>
                  <a:schemeClr val="tx2"/>
                </a:solidFill>
              </a:rPr>
              <a:t>Anany</a:t>
            </a:r>
          </a:p>
          <a:p>
            <a:pPr>
              <a:buFont typeface="Calibri" panose="020B0604020202020204" pitchFamily="34" charset="0"/>
              <a:buChar char="-"/>
            </a:pPr>
            <a:r>
              <a:rPr lang="en-US" sz="3200" err="1">
                <a:solidFill>
                  <a:schemeClr val="tx2"/>
                </a:solidFill>
              </a:rPr>
              <a:t>Hiruy</a:t>
            </a:r>
            <a:r>
              <a:rPr lang="en-US" sz="3200">
                <a:solidFill>
                  <a:schemeClr val="tx2"/>
                </a:solidFill>
              </a:rPr>
              <a:t>(Ru)</a:t>
            </a:r>
          </a:p>
          <a:p>
            <a:pPr>
              <a:buFont typeface="Calibri" panose="020B0604020202020204" pitchFamily="34" charset="0"/>
              <a:buChar char="-"/>
            </a:pPr>
            <a:endParaRPr lang="en-US" sz="1800">
              <a:solidFill>
                <a:schemeClr val="tx2"/>
              </a:solidFill>
            </a:endParaRPr>
          </a:p>
          <a:p>
            <a:pPr marL="0" indent="0">
              <a:buNone/>
            </a:pPr>
            <a:endParaRPr lang="en-US" sz="1800">
              <a:solidFill>
                <a:schemeClr val="tx2"/>
              </a:solidFill>
            </a:endParaRPr>
          </a:p>
        </p:txBody>
      </p:sp>
      <p:sp>
        <p:nvSpPr>
          <p:cNvPr id="5" name="Footer Placeholder 4">
            <a:extLst>
              <a:ext uri="{FF2B5EF4-FFF2-40B4-BE49-F238E27FC236}">
                <a16:creationId xmlns:a16="http://schemas.microsoft.com/office/drawing/2014/main" id="{0BB3D421-AFD2-CE6E-44EF-D0062E5F2C5C}"/>
              </a:ext>
            </a:extLst>
          </p:cNvPr>
          <p:cNvSpPr>
            <a:spLocks noGrp="1"/>
          </p:cNvSpPr>
          <p:nvPr>
            <p:ph type="ftr" sz="quarter" idx="11"/>
          </p:nvPr>
        </p:nvSpPr>
        <p:spPr>
          <a:xfrm rot="5400000">
            <a:off x="10040112" y="4032504"/>
            <a:ext cx="3657600" cy="640080"/>
          </a:xfrm>
        </p:spPr>
        <p:txBody>
          <a:bodyPr anchor="ctr">
            <a:normAutofit/>
          </a:bodyPr>
          <a:lstStyle/>
          <a:p>
            <a:endParaRPr lang="en-US" sz="1000">
              <a:solidFill>
                <a:schemeClr val="tx2"/>
              </a:solidFill>
            </a:endParaRPr>
          </a:p>
        </p:txBody>
      </p:sp>
      <p:sp>
        <p:nvSpPr>
          <p:cNvPr id="4" name="Slide Number Placeholder 3">
            <a:extLst>
              <a:ext uri="{FF2B5EF4-FFF2-40B4-BE49-F238E27FC236}">
                <a16:creationId xmlns:a16="http://schemas.microsoft.com/office/drawing/2014/main" id="{1BB024F5-0BBD-A9A2-960B-C11B86F63C29}"/>
              </a:ext>
            </a:extLst>
          </p:cNvPr>
          <p:cNvSpPr>
            <a:spLocks noGrp="1"/>
          </p:cNvSpPr>
          <p:nvPr>
            <p:ph type="sldNum" sz="quarter" idx="12"/>
          </p:nvPr>
        </p:nvSpPr>
        <p:spPr>
          <a:xfrm>
            <a:off x="11548872" y="6217920"/>
            <a:ext cx="640080" cy="640080"/>
          </a:xfrm>
        </p:spPr>
        <p:txBody>
          <a:bodyPr>
            <a:normAutofit/>
          </a:bodyPr>
          <a:lstStyle/>
          <a:p>
            <a:pPr algn="ctr">
              <a:spcAft>
                <a:spcPts val="600"/>
              </a:spcAft>
            </a:pPr>
            <a:fld id="{330EA680-D336-4FF7-8B7A-9848BB0A1C32}" type="slidenum">
              <a:rPr lang="en-US" sz="1600">
                <a:solidFill>
                  <a:schemeClr val="tx2"/>
                </a:solidFill>
              </a:rPr>
              <a:pPr algn="ctr">
                <a:spcAft>
                  <a:spcPts val="600"/>
                </a:spcAft>
              </a:pPr>
              <a:t>1</a:t>
            </a:fld>
            <a:endParaRPr lang="en-US" sz="1600">
              <a:solidFill>
                <a:schemeClr val="tx2"/>
              </a:solidFill>
            </a:endParaRPr>
          </a:p>
        </p:txBody>
      </p:sp>
    </p:spTree>
    <p:extLst>
      <p:ext uri="{BB962C8B-B14F-4D97-AF65-F5344CB8AC3E}">
        <p14:creationId xmlns:p14="http://schemas.microsoft.com/office/powerpoint/2010/main" val="115414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16C5-6BD0-5955-6CC7-B656397E455E}"/>
              </a:ext>
            </a:extLst>
          </p:cNvPr>
          <p:cNvSpPr>
            <a:spLocks noGrp="1"/>
          </p:cNvSpPr>
          <p:nvPr>
            <p:ph type="title"/>
          </p:nvPr>
        </p:nvSpPr>
        <p:spPr/>
        <p:txBody>
          <a:bodyPr/>
          <a:lstStyle/>
          <a:p>
            <a:pPr marL="457200" indent="-457200">
              <a:spcBef>
                <a:spcPts val="1000"/>
              </a:spcBef>
              <a:buFont typeface="Arial"/>
              <a:buChar char="•"/>
            </a:pPr>
            <a:r>
              <a:rPr lang="en-US" sz="2800" b="1">
                <a:solidFill>
                  <a:schemeClr val="accent2">
                    <a:lumMod val="60000"/>
                    <a:lumOff val="40000"/>
                  </a:schemeClr>
                </a:solidFill>
                <a:latin typeface="Aptos"/>
              </a:rPr>
              <a:t>Design Rule 4</a:t>
            </a:r>
            <a:r>
              <a:rPr lang="en-US" sz="2800">
                <a:solidFill>
                  <a:schemeClr val="accent2">
                    <a:lumMod val="60000"/>
                    <a:lumOff val="40000"/>
                  </a:schemeClr>
                </a:solidFill>
                <a:latin typeface="Aptos"/>
              </a:rPr>
              <a:t>: </a:t>
            </a:r>
            <a:r>
              <a:rPr lang="en-US" sz="2800" i="1">
                <a:solidFill>
                  <a:schemeClr val="accent2">
                    <a:lumMod val="60000"/>
                    <a:lumOff val="40000"/>
                  </a:schemeClr>
                </a:solidFill>
                <a:latin typeface="Aptos"/>
              </a:rPr>
              <a:t>Make important functions visible </a:t>
            </a:r>
            <a:endParaRPr lang="en-US" sz="2800">
              <a:solidFill>
                <a:schemeClr val="accent2">
                  <a:lumMod val="60000"/>
                  <a:lumOff val="40000"/>
                </a:schemeClr>
              </a:solidFill>
              <a:latin typeface="Aptos Display"/>
            </a:endParaRPr>
          </a:p>
          <a:p>
            <a:pPr marL="285750" indent="-285750">
              <a:spcBef>
                <a:spcPts val="1000"/>
              </a:spcBef>
              <a:buFont typeface="Arial"/>
              <a:buChar char="•"/>
            </a:pPr>
            <a:endParaRPr lang="en-US" sz="2800" i="1">
              <a:solidFill>
                <a:schemeClr val="accent2">
                  <a:lumMod val="60000"/>
                  <a:lumOff val="40000"/>
                </a:schemeClr>
              </a:solidFill>
              <a:latin typeface="Aptos"/>
            </a:endParaRPr>
          </a:p>
          <a:p>
            <a:endParaRPr lang="en-US"/>
          </a:p>
        </p:txBody>
      </p:sp>
      <p:sp>
        <p:nvSpPr>
          <p:cNvPr id="3" name="Content Placeholder 2">
            <a:extLst>
              <a:ext uri="{FF2B5EF4-FFF2-40B4-BE49-F238E27FC236}">
                <a16:creationId xmlns:a16="http://schemas.microsoft.com/office/drawing/2014/main" id="{B6797007-E241-5EE8-A7B8-FEF70DC86C6B}"/>
              </a:ext>
            </a:extLst>
          </p:cNvPr>
          <p:cNvSpPr>
            <a:spLocks noGrp="1"/>
          </p:cNvSpPr>
          <p:nvPr>
            <p:ph idx="1"/>
          </p:nvPr>
        </p:nvSpPr>
        <p:spPr>
          <a:xfrm>
            <a:off x="923339" y="1825625"/>
            <a:ext cx="10745477" cy="4883460"/>
          </a:xfrm>
        </p:spPr>
        <p:txBody>
          <a:bodyPr vert="horz" lIns="91440" tIns="45720" rIns="91440" bIns="45720" rtlCol="0" anchor="t">
            <a:normAutofit lnSpcReduction="10000"/>
          </a:bodyPr>
          <a:lstStyle/>
          <a:p>
            <a:endParaRPr lang="en-US"/>
          </a:p>
          <a:p>
            <a:endParaRPr lang="en-US"/>
          </a:p>
          <a:p>
            <a:endParaRPr lang="en-US"/>
          </a:p>
          <a:p>
            <a:endParaRPr lang="en-US"/>
          </a:p>
          <a:p>
            <a:endParaRPr lang="en-US"/>
          </a:p>
          <a:p>
            <a:endParaRPr lang="en-US"/>
          </a:p>
          <a:p>
            <a:endParaRPr lang="en-US"/>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a:p>
            <a:r>
              <a:rPr lang="en-US">
                <a:solidFill>
                  <a:schemeClr val="accent2">
                    <a:lumMod val="60000"/>
                    <a:lumOff val="40000"/>
                  </a:schemeClr>
                </a:solidFill>
                <a:latin typeface="Aptos Display"/>
              </a:rPr>
              <a:t>Avoid hiding essential tools, reduce reliance on memory.</a:t>
            </a:r>
            <a:endParaRPr lang="en-US">
              <a:solidFill>
                <a:schemeClr val="accent2">
                  <a:lumMod val="60000"/>
                  <a:lumOff val="40000"/>
                </a:schemeClr>
              </a:solidFill>
            </a:endParaRPr>
          </a:p>
        </p:txBody>
      </p:sp>
      <p:sp>
        <p:nvSpPr>
          <p:cNvPr id="4" name="Footer Placeholder 3">
            <a:extLst>
              <a:ext uri="{FF2B5EF4-FFF2-40B4-BE49-F238E27FC236}">
                <a16:creationId xmlns:a16="http://schemas.microsoft.com/office/drawing/2014/main" id="{1F74B291-AE89-6D92-7FB7-2B2B5D1330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0E462-DA34-2FCC-9DFE-708649CB6FDC}"/>
              </a:ext>
            </a:extLst>
          </p:cNvPr>
          <p:cNvSpPr>
            <a:spLocks noGrp="1"/>
          </p:cNvSpPr>
          <p:nvPr>
            <p:ph type="sldNum" sz="quarter" idx="12"/>
          </p:nvPr>
        </p:nvSpPr>
        <p:spPr/>
        <p:txBody>
          <a:bodyPr/>
          <a:lstStyle/>
          <a:p>
            <a:fld id="{330EA680-D336-4FF7-8B7A-9848BB0A1C32}" type="slidenum">
              <a:rPr lang="en-US" smtClean="0"/>
              <a:t>10</a:t>
            </a:fld>
            <a:endParaRPr lang="en-US"/>
          </a:p>
        </p:txBody>
      </p:sp>
      <p:pic>
        <p:nvPicPr>
          <p:cNvPr id="6" name="Picture 5" descr="A screenshot of a computer program&#10;&#10;AI-generated content may be incorrect.">
            <a:extLst>
              <a:ext uri="{FF2B5EF4-FFF2-40B4-BE49-F238E27FC236}">
                <a16:creationId xmlns:a16="http://schemas.microsoft.com/office/drawing/2014/main" id="{C0AE1C2E-00F6-BD64-57FF-FEE81592EFBF}"/>
              </a:ext>
            </a:extLst>
          </p:cNvPr>
          <p:cNvPicPr>
            <a:picLocks noChangeAspect="1"/>
          </p:cNvPicPr>
          <p:nvPr/>
        </p:nvPicPr>
        <p:blipFill>
          <a:blip r:embed="rId2"/>
          <a:stretch>
            <a:fillRect/>
          </a:stretch>
        </p:blipFill>
        <p:spPr>
          <a:xfrm>
            <a:off x="1008438" y="851397"/>
            <a:ext cx="8080686" cy="5155206"/>
          </a:xfrm>
          <a:prstGeom prst="rect">
            <a:avLst/>
          </a:prstGeom>
        </p:spPr>
      </p:pic>
    </p:spTree>
    <p:extLst>
      <p:ext uri="{BB962C8B-B14F-4D97-AF65-F5344CB8AC3E}">
        <p14:creationId xmlns:p14="http://schemas.microsoft.com/office/powerpoint/2010/main" val="420410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2FC8-C6C9-8D2E-C655-D89E775E263E}"/>
              </a:ext>
            </a:extLst>
          </p:cNvPr>
          <p:cNvSpPr>
            <a:spLocks noGrp="1"/>
          </p:cNvSpPr>
          <p:nvPr>
            <p:ph type="title"/>
          </p:nvPr>
        </p:nvSpPr>
        <p:spPr/>
        <p:txBody>
          <a:bodyPr/>
          <a:lstStyle/>
          <a:p>
            <a:pPr marL="285750" indent="-285750">
              <a:spcBef>
                <a:spcPts val="1000"/>
              </a:spcBef>
              <a:buFont typeface="Arial"/>
              <a:buChar char="•"/>
            </a:pPr>
            <a:r>
              <a:rPr lang="en-US" sz="2800" b="1">
                <a:solidFill>
                  <a:schemeClr val="accent2">
                    <a:lumMod val="60000"/>
                    <a:lumOff val="40000"/>
                  </a:schemeClr>
                </a:solidFill>
                <a:latin typeface="Aptos"/>
              </a:rPr>
              <a:t>Design Rule 5</a:t>
            </a:r>
            <a:r>
              <a:rPr lang="en-US" sz="2800">
                <a:solidFill>
                  <a:schemeClr val="accent2">
                    <a:lumMod val="60000"/>
                    <a:lumOff val="40000"/>
                  </a:schemeClr>
                </a:solidFill>
                <a:latin typeface="Aptos"/>
              </a:rPr>
              <a:t>: </a:t>
            </a:r>
            <a:r>
              <a:rPr lang="en-US" sz="2800" i="1">
                <a:solidFill>
                  <a:schemeClr val="accent2">
                    <a:lumMod val="60000"/>
                    <a:lumOff val="40000"/>
                  </a:schemeClr>
                </a:solidFill>
                <a:latin typeface="Aptos"/>
              </a:rPr>
              <a:t>Use visual cues to signal “where you are” </a:t>
            </a:r>
            <a:endParaRPr lang="en-US" sz="2800">
              <a:solidFill>
                <a:schemeClr val="accent2">
                  <a:lumMod val="60000"/>
                  <a:lumOff val="40000"/>
                </a:schemeClr>
              </a:solidFill>
              <a:latin typeface="Aptos Display"/>
            </a:endParaRPr>
          </a:p>
          <a:p>
            <a:endParaRPr lang="en-US"/>
          </a:p>
        </p:txBody>
      </p:sp>
      <p:sp>
        <p:nvSpPr>
          <p:cNvPr id="3" name="Content Placeholder 2">
            <a:extLst>
              <a:ext uri="{FF2B5EF4-FFF2-40B4-BE49-F238E27FC236}">
                <a16:creationId xmlns:a16="http://schemas.microsoft.com/office/drawing/2014/main" id="{9B637BD0-1566-0886-EA18-27B42C4034DE}"/>
              </a:ext>
            </a:extLst>
          </p:cNvPr>
          <p:cNvSpPr>
            <a:spLocks noGrp="1"/>
          </p:cNvSpPr>
          <p:nvPr>
            <p:ph idx="1"/>
          </p:nvPr>
        </p:nvSpPr>
        <p:spPr>
          <a:xfrm>
            <a:off x="838200" y="1825625"/>
            <a:ext cx="11200974" cy="4930287"/>
          </a:xfrm>
        </p:spPr>
        <p:txBody>
          <a:bodyPr vert="horz" lIns="91440" tIns="45720" rIns="91440" bIns="45720" rtlCol="0" anchor="t">
            <a:normAutofit/>
          </a:bodyPr>
          <a:lstStyle/>
          <a:p>
            <a:endParaRPr lang="en-US"/>
          </a:p>
          <a:p>
            <a:endParaRPr lang="en-US"/>
          </a:p>
          <a:p>
            <a:endParaRPr lang="en-US"/>
          </a:p>
          <a:p>
            <a:endParaRPr lang="en-US"/>
          </a:p>
          <a:p>
            <a:endParaRPr lang="en-US"/>
          </a:p>
          <a:p>
            <a:endParaRPr lang="en-US"/>
          </a:p>
          <a:p>
            <a:endParaRPr lang="en-US"/>
          </a:p>
          <a:p>
            <a:endParaRPr lang="en-US">
              <a:solidFill>
                <a:schemeClr val="accent2">
                  <a:lumMod val="60000"/>
                  <a:lumOff val="40000"/>
                </a:schemeClr>
              </a:solidFill>
              <a:latin typeface="Aptos Display"/>
            </a:endParaRPr>
          </a:p>
          <a:p>
            <a:r>
              <a:rPr lang="en-US">
                <a:solidFill>
                  <a:schemeClr val="accent2">
                    <a:lumMod val="60000"/>
                    <a:lumOff val="40000"/>
                  </a:schemeClr>
                </a:solidFill>
                <a:latin typeface="Aptos Display"/>
              </a:rPr>
              <a:t>SiteKey logo on Bank of America confirms site identity and recognition.</a:t>
            </a:r>
            <a:endParaRPr lang="en-US">
              <a:solidFill>
                <a:schemeClr val="accent2">
                  <a:lumMod val="60000"/>
                  <a:lumOff val="40000"/>
                </a:schemeClr>
              </a:solidFill>
            </a:endParaRPr>
          </a:p>
        </p:txBody>
      </p:sp>
      <p:sp>
        <p:nvSpPr>
          <p:cNvPr id="4" name="Footer Placeholder 3">
            <a:extLst>
              <a:ext uri="{FF2B5EF4-FFF2-40B4-BE49-F238E27FC236}">
                <a16:creationId xmlns:a16="http://schemas.microsoft.com/office/drawing/2014/main" id="{92BA8D14-67BC-82C0-FC6C-C0E63C8A08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50A146-AF1B-D7FF-E0F0-2CE52270CE57}"/>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6" name="Picture 5" descr="A screenshot of a computer&#10;&#10;AI-generated content may be incorrect.">
            <a:extLst>
              <a:ext uri="{FF2B5EF4-FFF2-40B4-BE49-F238E27FC236}">
                <a16:creationId xmlns:a16="http://schemas.microsoft.com/office/drawing/2014/main" id="{7B0570E0-C115-73AC-E985-D14E488D3041}"/>
              </a:ext>
            </a:extLst>
          </p:cNvPr>
          <p:cNvPicPr>
            <a:picLocks noChangeAspect="1"/>
          </p:cNvPicPr>
          <p:nvPr/>
        </p:nvPicPr>
        <p:blipFill>
          <a:blip r:embed="rId2"/>
          <a:stretch>
            <a:fillRect/>
          </a:stretch>
        </p:blipFill>
        <p:spPr>
          <a:xfrm>
            <a:off x="156321" y="1353480"/>
            <a:ext cx="5626095" cy="3830002"/>
          </a:xfrm>
          <a:prstGeom prst="rect">
            <a:avLst/>
          </a:prstGeom>
        </p:spPr>
      </p:pic>
      <p:pic>
        <p:nvPicPr>
          <p:cNvPr id="7" name="Picture 6" descr="A screenshot of a bank account&#10;&#10;AI-generated content may be incorrect.">
            <a:extLst>
              <a:ext uri="{FF2B5EF4-FFF2-40B4-BE49-F238E27FC236}">
                <a16:creationId xmlns:a16="http://schemas.microsoft.com/office/drawing/2014/main" id="{3A86D63F-BB79-7E1A-5FFB-DFFE963BF2D2}"/>
              </a:ext>
            </a:extLst>
          </p:cNvPr>
          <p:cNvPicPr>
            <a:picLocks noChangeAspect="1"/>
          </p:cNvPicPr>
          <p:nvPr/>
        </p:nvPicPr>
        <p:blipFill>
          <a:blip r:embed="rId3"/>
          <a:stretch>
            <a:fillRect/>
          </a:stretch>
        </p:blipFill>
        <p:spPr>
          <a:xfrm>
            <a:off x="6097977" y="1345452"/>
            <a:ext cx="5775744" cy="3836418"/>
          </a:xfrm>
          <a:prstGeom prst="rect">
            <a:avLst/>
          </a:prstGeom>
        </p:spPr>
      </p:pic>
    </p:spTree>
    <p:extLst>
      <p:ext uri="{BB962C8B-B14F-4D97-AF65-F5344CB8AC3E}">
        <p14:creationId xmlns:p14="http://schemas.microsoft.com/office/powerpoint/2010/main" val="124987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9978-A7ED-B53A-CF6A-00FDF0A6B2A4}"/>
              </a:ext>
            </a:extLst>
          </p:cNvPr>
          <p:cNvSpPr>
            <a:spLocks noGrp="1"/>
          </p:cNvSpPr>
          <p:nvPr>
            <p:ph type="title"/>
          </p:nvPr>
        </p:nvSpPr>
        <p:spPr>
          <a:xfrm>
            <a:off x="603747" y="2766361"/>
            <a:ext cx="10515600" cy="1325563"/>
          </a:xfrm>
        </p:spPr>
        <p:txBody>
          <a:bodyPr/>
          <a:lstStyle/>
          <a:p>
            <a:r>
              <a:rPr lang="en-US" sz="4500" b="1">
                <a:solidFill>
                  <a:srgbClr val="FFB393"/>
                </a:solidFill>
                <a:ea typeface="+mj-lt"/>
                <a:cs typeface="+mj-lt"/>
              </a:rPr>
              <a:t>Authentication and Recall</a:t>
            </a:r>
            <a:endParaRPr lang="en-US"/>
          </a:p>
          <a:p>
            <a:endParaRPr lang="en-US" b="1"/>
          </a:p>
          <a:p>
            <a:endParaRPr lang="en-US"/>
          </a:p>
        </p:txBody>
      </p:sp>
      <p:sp>
        <p:nvSpPr>
          <p:cNvPr id="3" name="Content Placeholder 2">
            <a:extLst>
              <a:ext uri="{FF2B5EF4-FFF2-40B4-BE49-F238E27FC236}">
                <a16:creationId xmlns:a16="http://schemas.microsoft.com/office/drawing/2014/main" id="{1AAF734C-EA3C-200A-6C4D-FCB9C1CC4C7C}"/>
              </a:ext>
            </a:extLst>
          </p:cNvPr>
          <p:cNvSpPr>
            <a:spLocks noGrp="1"/>
          </p:cNvSpPr>
          <p:nvPr>
            <p:ph idx="1"/>
          </p:nvPr>
        </p:nvSpPr>
        <p:spPr>
          <a:xfrm>
            <a:off x="548149" y="3428283"/>
            <a:ext cx="11576957" cy="3353481"/>
          </a:xfrm>
        </p:spPr>
        <p:txBody>
          <a:bodyPr vert="horz" lIns="91440" tIns="45720" rIns="91440" bIns="45720" rtlCol="0" anchor="t">
            <a:normAutofit/>
          </a:bodyPr>
          <a:lstStyle/>
          <a:p>
            <a:r>
              <a:rPr lang="en-US" sz="2000" b="1">
                <a:solidFill>
                  <a:srgbClr val="F4CAB8"/>
                </a:solidFill>
                <a:latin typeface="Montserrat Medium"/>
              </a:rPr>
              <a:t>Main Point: Passwords that require recall often lead to weak security practices.</a:t>
            </a:r>
            <a:endParaRPr lang="en-US" sz="2000" b="1"/>
          </a:p>
          <a:p>
            <a:endParaRPr lang="en-US" sz="1700">
              <a:solidFill>
                <a:srgbClr val="F4CAB8"/>
              </a:solidFill>
              <a:latin typeface="Montserrat Medium"/>
            </a:endParaRPr>
          </a:p>
          <a:p>
            <a:endParaRPr lang="en-US" sz="1700">
              <a:solidFill>
                <a:srgbClr val="F4CAB8"/>
              </a:solidFill>
              <a:latin typeface="Montserrat Medium"/>
            </a:endParaRPr>
          </a:p>
          <a:p>
            <a:r>
              <a:rPr lang="en-US" sz="1700">
                <a:solidFill>
                  <a:srgbClr val="F4CAB8"/>
                </a:solidFill>
                <a:latin typeface="Montserrat Medium"/>
              </a:rPr>
              <a:t>People use easy-to-remember (and guess) passwords.</a:t>
            </a:r>
            <a:endParaRPr lang="en-US"/>
          </a:p>
          <a:p>
            <a:r>
              <a:rPr lang="en-US" sz="1700">
                <a:solidFill>
                  <a:srgbClr val="F4CAB8"/>
                </a:solidFill>
                <a:latin typeface="Montserrat Medium"/>
              </a:rPr>
              <a:t>Good design allows password hints, familiar questions.</a:t>
            </a:r>
            <a:endParaRPr lang="en-US"/>
          </a:p>
          <a:p>
            <a:r>
              <a:rPr lang="en-US" sz="1700">
                <a:solidFill>
                  <a:srgbClr val="F4CAB8"/>
                </a:solidFill>
                <a:latin typeface="Montserrat Medium"/>
              </a:rPr>
              <a:t>pros/cons of biometric authentication no recall needed, but privacy concerns exist.</a:t>
            </a:r>
            <a:endParaRPr lang="en-US"/>
          </a:p>
          <a:p>
            <a:endParaRPr lang="en-US"/>
          </a:p>
        </p:txBody>
      </p:sp>
      <p:pic>
        <p:nvPicPr>
          <p:cNvPr id="5" name="Picture 4" descr="A screen shot of a fingerprint&#10;&#10;AI-generated content may be incorrect.">
            <a:extLst>
              <a:ext uri="{FF2B5EF4-FFF2-40B4-BE49-F238E27FC236}">
                <a16:creationId xmlns:a16="http://schemas.microsoft.com/office/drawing/2014/main" id="{8A143D3C-58E2-B450-E63E-90B1A6DDF219}"/>
              </a:ext>
            </a:extLst>
          </p:cNvPr>
          <p:cNvPicPr>
            <a:picLocks noChangeAspect="1"/>
          </p:cNvPicPr>
          <p:nvPr/>
        </p:nvPicPr>
        <p:blipFill>
          <a:blip r:embed="rId2"/>
          <a:srcRect t="-762" b="762"/>
          <a:stretch/>
        </p:blipFill>
        <p:spPr>
          <a:xfrm>
            <a:off x="0" y="1877"/>
            <a:ext cx="12192000" cy="2233083"/>
          </a:xfrm>
          <a:prstGeom prst="rect">
            <a:avLst/>
          </a:prstGeom>
        </p:spPr>
      </p:pic>
      <p:sp>
        <p:nvSpPr>
          <p:cNvPr id="6" name="Slide Number Placeholder 5">
            <a:extLst>
              <a:ext uri="{FF2B5EF4-FFF2-40B4-BE49-F238E27FC236}">
                <a16:creationId xmlns:a16="http://schemas.microsoft.com/office/drawing/2014/main" id="{C1D1ED2A-A43A-7514-728B-8B432282221D}"/>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7" name="Footer Placeholder 6">
            <a:extLst>
              <a:ext uri="{FF2B5EF4-FFF2-40B4-BE49-F238E27FC236}">
                <a16:creationId xmlns:a16="http://schemas.microsoft.com/office/drawing/2014/main" id="{8A5DF609-19D9-60C8-82CF-8A1F02A7CFF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741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025D-8951-D39F-0E9B-40348D475BA4}"/>
              </a:ext>
            </a:extLst>
          </p:cNvPr>
          <p:cNvSpPr>
            <a:spLocks noGrp="1"/>
          </p:cNvSpPr>
          <p:nvPr>
            <p:ph type="title"/>
          </p:nvPr>
        </p:nvSpPr>
        <p:spPr/>
        <p:txBody>
          <a:bodyPr/>
          <a:lstStyle/>
          <a:p>
            <a:r>
              <a:rPr lang="en-US" sz="4500" b="1">
                <a:solidFill>
                  <a:srgbClr val="FFB393"/>
                </a:solidFill>
                <a:ea typeface="+mj-lt"/>
                <a:cs typeface="+mj-lt"/>
              </a:rPr>
              <a:t>Conclusion on Chapter 9</a:t>
            </a:r>
            <a:endParaRPr lang="en-US"/>
          </a:p>
          <a:p>
            <a:endParaRPr lang="en-US"/>
          </a:p>
        </p:txBody>
      </p:sp>
      <p:sp>
        <p:nvSpPr>
          <p:cNvPr id="3" name="Content Placeholder 2">
            <a:extLst>
              <a:ext uri="{FF2B5EF4-FFF2-40B4-BE49-F238E27FC236}">
                <a16:creationId xmlns:a16="http://schemas.microsoft.com/office/drawing/2014/main" id="{F9A9AC9C-EC42-C2A4-B8D3-A8E7DC671310}"/>
              </a:ext>
            </a:extLst>
          </p:cNvPr>
          <p:cNvSpPr>
            <a:spLocks noGrp="1"/>
          </p:cNvSpPr>
          <p:nvPr>
            <p:ph idx="1"/>
          </p:nvPr>
        </p:nvSpPr>
        <p:spPr>
          <a:xfrm>
            <a:off x="348343" y="1725840"/>
            <a:ext cx="11005457" cy="4451123"/>
          </a:xfrm>
        </p:spPr>
        <p:txBody>
          <a:bodyPr vert="horz" lIns="91440" tIns="45720" rIns="91440" bIns="45720" rtlCol="0" anchor="t">
            <a:normAutofit/>
          </a:bodyPr>
          <a:lstStyle/>
          <a:p>
            <a:r>
              <a:rPr lang="en-US" sz="2400">
                <a:solidFill>
                  <a:srgbClr val="F4CAB8"/>
                </a:solidFill>
                <a:latin typeface="Montserrat Medium"/>
              </a:rPr>
              <a:t>Three takeaways:</a:t>
            </a:r>
            <a:endParaRPr lang="en-US">
              <a:solidFill>
                <a:srgbClr val="000000"/>
              </a:solidFill>
              <a:latin typeface="Aptos" panose="020B0004020202020204"/>
            </a:endParaRPr>
          </a:p>
          <a:p>
            <a:pPr marL="0" indent="0">
              <a:buNone/>
            </a:pPr>
            <a:r>
              <a:rPr lang="en-US" sz="2400">
                <a:solidFill>
                  <a:srgbClr val="F4CAB8"/>
                </a:solidFill>
                <a:latin typeface="Montserrat Medium"/>
              </a:rPr>
              <a:t> - Recognition is fast, intuitive, and perception-driven.</a:t>
            </a:r>
            <a:endParaRPr lang="en-US">
              <a:solidFill>
                <a:srgbClr val="000000"/>
              </a:solidFill>
              <a:latin typeface="Aptos" panose="020B0004020202020204"/>
            </a:endParaRPr>
          </a:p>
          <a:p>
            <a:pPr marL="0" indent="0">
              <a:buNone/>
            </a:pPr>
            <a:r>
              <a:rPr lang="en-US" sz="2400">
                <a:solidFill>
                  <a:srgbClr val="E8C2B3"/>
                </a:solidFill>
                <a:latin typeface="Montserrat Medium"/>
              </a:rPr>
              <a:t> - Recall is slow, difficult, and error-prone so reduce reliance on it.</a:t>
            </a:r>
            <a:endParaRPr lang="en-US">
              <a:solidFill>
                <a:srgbClr val="E8C2B3"/>
              </a:solidFill>
              <a:latin typeface="Aptos" panose="020B0004020202020204"/>
            </a:endParaRPr>
          </a:p>
          <a:p>
            <a:pPr marL="0" indent="0">
              <a:buNone/>
            </a:pPr>
            <a:r>
              <a:rPr lang="en-US" sz="2400">
                <a:solidFill>
                  <a:srgbClr val="F4CAB8"/>
                </a:solidFill>
                <a:latin typeface="Montserrat Medium"/>
              </a:rPr>
              <a:t> - User interfaces should always aim to support recognition through       visuals, thumbnails, menus, and cues.</a:t>
            </a:r>
            <a:endParaRPr lang="en-US"/>
          </a:p>
          <a:p>
            <a:pPr marL="0" indent="0">
              <a:buNone/>
            </a:pPr>
            <a:endParaRPr lang="en-US" sz="2400">
              <a:solidFill>
                <a:srgbClr val="F4CAB8"/>
              </a:solidFill>
              <a:latin typeface="Montserrat Medium"/>
            </a:endParaRPr>
          </a:p>
          <a:p>
            <a:pPr marL="0" indent="0">
              <a:buNone/>
            </a:pPr>
            <a:endParaRPr lang="en-US" sz="2400">
              <a:solidFill>
                <a:srgbClr val="F4CAB8"/>
              </a:solidFill>
              <a:latin typeface="Montserrat Medium"/>
            </a:endParaRPr>
          </a:p>
          <a:p>
            <a:pPr marL="0" indent="0">
              <a:buNone/>
            </a:pPr>
            <a:r>
              <a:rPr lang="en-US" sz="2400">
                <a:solidFill>
                  <a:srgbClr val="F4CAB8"/>
                </a:solidFill>
                <a:latin typeface="Montserrat Medium"/>
              </a:rPr>
              <a:t>Next time you forget your password or stare blankly at a command prompt, remember it’s not you. It’s your brain doing exactly what it evolved to do.</a:t>
            </a:r>
            <a:endParaRPr lang="en-US"/>
          </a:p>
          <a:p>
            <a:endParaRPr lang="en-US" b="1">
              <a:solidFill>
                <a:srgbClr val="000000"/>
              </a:solidFill>
              <a:latin typeface="Aptos" panose="020B0004020202020204"/>
            </a:endParaRPr>
          </a:p>
        </p:txBody>
      </p:sp>
      <p:sp>
        <p:nvSpPr>
          <p:cNvPr id="5" name="Slide Number Placeholder 4">
            <a:extLst>
              <a:ext uri="{FF2B5EF4-FFF2-40B4-BE49-F238E27FC236}">
                <a16:creationId xmlns:a16="http://schemas.microsoft.com/office/drawing/2014/main" id="{19C84280-3E07-6050-F40D-E098B8B3F4B5}"/>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6" name="Footer Placeholder 5">
            <a:extLst>
              <a:ext uri="{FF2B5EF4-FFF2-40B4-BE49-F238E27FC236}">
                <a16:creationId xmlns:a16="http://schemas.microsoft.com/office/drawing/2014/main" id="{2F4D06C8-FD7E-DA24-0D5F-862034293FF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270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5557-B71F-B830-F7C5-ABEA71EF3CAC}"/>
              </a:ext>
            </a:extLst>
          </p:cNvPr>
          <p:cNvSpPr>
            <a:spLocks noGrp="1"/>
          </p:cNvSpPr>
          <p:nvPr>
            <p:ph type="title"/>
          </p:nvPr>
        </p:nvSpPr>
        <p:spPr/>
        <p:txBody>
          <a:bodyPr/>
          <a:lstStyle/>
          <a:p>
            <a:r>
              <a:rPr lang="en-US" sz="4500" b="1">
                <a:solidFill>
                  <a:srgbClr val="FFB393"/>
                </a:solidFill>
              </a:rPr>
              <a:t>The Parts of the Brain</a:t>
            </a:r>
            <a:endParaRPr lang="en-US" sz="4500"/>
          </a:p>
        </p:txBody>
      </p:sp>
      <p:sp>
        <p:nvSpPr>
          <p:cNvPr id="3" name="Content Placeholder 2">
            <a:extLst>
              <a:ext uri="{FF2B5EF4-FFF2-40B4-BE49-F238E27FC236}">
                <a16:creationId xmlns:a16="http://schemas.microsoft.com/office/drawing/2014/main" id="{79A7EBAA-FBF2-919D-8CC7-73AE89621FCD}"/>
              </a:ext>
            </a:extLst>
          </p:cNvPr>
          <p:cNvSpPr>
            <a:spLocks noGrp="1"/>
          </p:cNvSpPr>
          <p:nvPr>
            <p:ph idx="1"/>
          </p:nvPr>
        </p:nvSpPr>
        <p:spPr>
          <a:xfrm>
            <a:off x="219974" y="1559645"/>
            <a:ext cx="7338204" cy="4983941"/>
          </a:xfrm>
        </p:spPr>
        <p:txBody>
          <a:bodyPr vert="horz" lIns="91440" tIns="45720" rIns="91440" bIns="45720" rtlCol="0" anchor="t">
            <a:normAutofit/>
          </a:bodyPr>
          <a:lstStyle/>
          <a:p>
            <a:r>
              <a:rPr lang="en-US">
                <a:solidFill>
                  <a:srgbClr val="E8C2B3"/>
                </a:solidFill>
                <a:latin typeface="Aptos Display"/>
              </a:rPr>
              <a:t>The Old Brain: </a:t>
            </a:r>
          </a:p>
          <a:p>
            <a:pPr lvl="1">
              <a:buFont typeface="Courier New,monospace" panose="020B0604020202020204" pitchFamily="34" charset="0"/>
              <a:buChar char="o"/>
            </a:pPr>
            <a:r>
              <a:rPr lang="en-US">
                <a:solidFill>
                  <a:srgbClr val="E8C2B3"/>
                </a:solidFill>
                <a:latin typeface="Aptos Display"/>
              </a:rPr>
              <a:t>The brain stem where the spinal cord enters the brain</a:t>
            </a:r>
          </a:p>
          <a:p>
            <a:pPr lvl="1">
              <a:buFont typeface="Courier New,monospace" panose="020B0604020202020204" pitchFamily="34" charset="0"/>
              <a:buChar char="o"/>
            </a:pPr>
            <a:r>
              <a:rPr lang="en-US">
                <a:solidFill>
                  <a:srgbClr val="E8C2B3"/>
                </a:solidFill>
                <a:latin typeface="Aptos Display"/>
              </a:rPr>
              <a:t>The most ancient part of the brain</a:t>
            </a:r>
          </a:p>
          <a:p>
            <a:pPr lvl="1">
              <a:buFont typeface="Courier New,monospace" panose="020B0604020202020204" pitchFamily="34" charset="0"/>
              <a:buChar char="o"/>
            </a:pPr>
            <a:r>
              <a:rPr lang="en-US">
                <a:solidFill>
                  <a:srgbClr val="E8C2B3"/>
                </a:solidFill>
                <a:latin typeface="Aptos Display"/>
              </a:rPr>
              <a:t>Identifies objects as edible, dangerous, or sexy and regulates automatic functions</a:t>
            </a:r>
          </a:p>
          <a:p>
            <a:r>
              <a:rPr lang="en-US">
                <a:solidFill>
                  <a:srgbClr val="E8C2B3"/>
                </a:solidFill>
                <a:latin typeface="Aptos Display"/>
              </a:rPr>
              <a:t>The Midbrain:</a:t>
            </a:r>
          </a:p>
          <a:p>
            <a:pPr lvl="1">
              <a:buFont typeface="Courier New,monospace" panose="020B0604020202020204" pitchFamily="34" charset="0"/>
              <a:buChar char="o"/>
            </a:pPr>
            <a:r>
              <a:rPr lang="en-US">
                <a:solidFill>
                  <a:srgbClr val="E8C2B3"/>
                </a:solidFill>
                <a:latin typeface="Aptos Display"/>
              </a:rPr>
              <a:t>Beneath the cortex and above the old brain. It controls emotions</a:t>
            </a:r>
          </a:p>
          <a:p>
            <a:r>
              <a:rPr lang="en-US">
                <a:solidFill>
                  <a:srgbClr val="E8C2B3"/>
                </a:solidFill>
                <a:latin typeface="Aptos Display"/>
              </a:rPr>
              <a:t>The New Brain</a:t>
            </a:r>
          </a:p>
          <a:p>
            <a:pPr lvl="1">
              <a:buFont typeface="Courier New,monospace" panose="020B0604020202020204" pitchFamily="34" charset="0"/>
              <a:buChar char="o"/>
            </a:pPr>
            <a:r>
              <a:rPr lang="en-US">
                <a:solidFill>
                  <a:srgbClr val="E8C2B3"/>
                </a:solidFill>
                <a:latin typeface="Aptos Display"/>
              </a:rPr>
              <a:t>Mostly consists of the cerebral cortex </a:t>
            </a:r>
          </a:p>
          <a:p>
            <a:pPr lvl="1">
              <a:buFont typeface="Courier New,monospace" panose="020B0604020202020204" pitchFamily="34" charset="0"/>
              <a:buChar char="o"/>
            </a:pPr>
            <a:r>
              <a:rPr lang="en-US">
                <a:solidFill>
                  <a:srgbClr val="E8C2B3"/>
                </a:solidFill>
                <a:latin typeface="Aptos Display"/>
              </a:rPr>
              <a:t>It controls intentional conscious activities, like planning</a:t>
            </a:r>
            <a:endParaRPr lang="en-US">
              <a:solidFill>
                <a:srgbClr val="E8C2B3"/>
              </a:solidFill>
            </a:endParaRPr>
          </a:p>
        </p:txBody>
      </p:sp>
      <p:sp>
        <p:nvSpPr>
          <p:cNvPr id="4" name="Footer Placeholder 3">
            <a:extLst>
              <a:ext uri="{FF2B5EF4-FFF2-40B4-BE49-F238E27FC236}">
                <a16:creationId xmlns:a16="http://schemas.microsoft.com/office/drawing/2014/main" id="{282E42A7-6289-621D-DB04-8A13DBCB07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6F883-5C70-EBB1-0FD0-4CE952378694}"/>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7" name="Picture 6" descr="The Brain Science Behind Creating Winning Business Presentations –  PrezoTraining">
            <a:extLst>
              <a:ext uri="{FF2B5EF4-FFF2-40B4-BE49-F238E27FC236}">
                <a16:creationId xmlns:a16="http://schemas.microsoft.com/office/drawing/2014/main" id="{6E26E6A5-8D41-1F96-68FE-34CA941C54A7}"/>
              </a:ext>
            </a:extLst>
          </p:cNvPr>
          <p:cNvPicPr>
            <a:picLocks noChangeAspect="1"/>
          </p:cNvPicPr>
          <p:nvPr/>
        </p:nvPicPr>
        <p:blipFill>
          <a:blip r:embed="rId2"/>
          <a:stretch>
            <a:fillRect/>
          </a:stretch>
        </p:blipFill>
        <p:spPr>
          <a:xfrm>
            <a:off x="6643777" y="3332856"/>
            <a:ext cx="5855895" cy="3527834"/>
          </a:xfrm>
          <a:prstGeom prst="rect">
            <a:avLst/>
          </a:prstGeom>
        </p:spPr>
      </p:pic>
    </p:spTree>
    <p:extLst>
      <p:ext uri="{BB962C8B-B14F-4D97-AF65-F5344CB8AC3E}">
        <p14:creationId xmlns:p14="http://schemas.microsoft.com/office/powerpoint/2010/main" val="118862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1E8C-2611-89A2-F001-1E31AD421461}"/>
              </a:ext>
            </a:extLst>
          </p:cNvPr>
          <p:cNvSpPr>
            <a:spLocks noGrp="1"/>
          </p:cNvSpPr>
          <p:nvPr>
            <p:ph type="title"/>
          </p:nvPr>
        </p:nvSpPr>
        <p:spPr/>
        <p:txBody>
          <a:bodyPr/>
          <a:lstStyle/>
          <a:p>
            <a:r>
              <a:rPr lang="en-US" sz="4500" b="1">
                <a:solidFill>
                  <a:srgbClr val="FFB393"/>
                </a:solidFill>
              </a:rPr>
              <a:t>Old Brain and Mid Brain</a:t>
            </a:r>
          </a:p>
        </p:txBody>
      </p:sp>
      <p:sp>
        <p:nvSpPr>
          <p:cNvPr id="3" name="Content Placeholder 2">
            <a:extLst>
              <a:ext uri="{FF2B5EF4-FFF2-40B4-BE49-F238E27FC236}">
                <a16:creationId xmlns:a16="http://schemas.microsoft.com/office/drawing/2014/main" id="{A42A8A78-CF85-70A3-FCCF-4F6C2CF72C82}"/>
              </a:ext>
            </a:extLst>
          </p:cNvPr>
          <p:cNvSpPr>
            <a:spLocks noGrp="1"/>
          </p:cNvSpPr>
          <p:nvPr>
            <p:ph idx="1"/>
          </p:nvPr>
        </p:nvSpPr>
        <p:spPr>
          <a:xfrm>
            <a:off x="838200" y="1840002"/>
            <a:ext cx="5771072" cy="4336961"/>
          </a:xfrm>
        </p:spPr>
        <p:txBody>
          <a:bodyPr vert="horz" lIns="91440" tIns="45720" rIns="91440" bIns="45720" rtlCol="0" anchor="t">
            <a:normAutofit fontScale="92500" lnSpcReduction="10000"/>
          </a:bodyPr>
          <a:lstStyle/>
          <a:p>
            <a:r>
              <a:rPr lang="en-US">
                <a:solidFill>
                  <a:srgbClr val="E8C2B3"/>
                </a:solidFill>
              </a:rPr>
              <a:t>Old brain and midbrain are a separate part of the mind from the new brain.</a:t>
            </a:r>
          </a:p>
          <a:p>
            <a:r>
              <a:rPr lang="en-US">
                <a:solidFill>
                  <a:srgbClr val="E8C2B3"/>
                </a:solidFill>
              </a:rPr>
              <a:t>Old brain and midbrain are unconscious, automatic, and emotional</a:t>
            </a:r>
          </a:p>
          <a:p>
            <a:r>
              <a:rPr lang="en-US">
                <a:solidFill>
                  <a:srgbClr val="E8C2B3"/>
                </a:solidFill>
              </a:rPr>
              <a:t>Known as System One because it is older</a:t>
            </a:r>
          </a:p>
          <a:p>
            <a:r>
              <a:rPr lang="en-US">
                <a:solidFill>
                  <a:srgbClr val="E8C2B3"/>
                </a:solidFill>
              </a:rPr>
              <a:t>It operates 10 to 100 times as fast, but uses short cuts</a:t>
            </a:r>
          </a:p>
          <a:p>
            <a:r>
              <a:rPr lang="en-US">
                <a:solidFill>
                  <a:srgbClr val="E8C2B3"/>
                </a:solidFill>
              </a:rPr>
              <a:t>It can be deceived by optical illusions!</a:t>
            </a:r>
          </a:p>
        </p:txBody>
      </p:sp>
      <p:sp>
        <p:nvSpPr>
          <p:cNvPr id="4" name="Footer Placeholder 3">
            <a:extLst>
              <a:ext uri="{FF2B5EF4-FFF2-40B4-BE49-F238E27FC236}">
                <a16:creationId xmlns:a16="http://schemas.microsoft.com/office/drawing/2014/main" id="{30449D57-CFEA-134B-AFD3-BA6971A6C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4CAB16-2DF8-2D00-2D0C-A17485C2AB41}"/>
              </a:ext>
            </a:extLst>
          </p:cNvPr>
          <p:cNvSpPr>
            <a:spLocks noGrp="1"/>
          </p:cNvSpPr>
          <p:nvPr>
            <p:ph type="sldNum" sz="quarter" idx="12"/>
          </p:nvPr>
        </p:nvSpPr>
        <p:spPr/>
        <p:txBody>
          <a:bodyPr/>
          <a:lstStyle/>
          <a:p>
            <a:fld id="{330EA680-D336-4FF7-8B7A-9848BB0A1C32}" type="slidenum">
              <a:rPr lang="en-US" smtClean="0"/>
              <a:t>15</a:t>
            </a:fld>
            <a:endParaRPr lang="en-US"/>
          </a:p>
        </p:txBody>
      </p:sp>
      <p:pic>
        <p:nvPicPr>
          <p:cNvPr id="7" name="Picture 6" descr="Neuroscience Primer. Thinking about the brain as an emergent… | by Zach  Wolpe | The Startup | Medium">
            <a:extLst>
              <a:ext uri="{FF2B5EF4-FFF2-40B4-BE49-F238E27FC236}">
                <a16:creationId xmlns:a16="http://schemas.microsoft.com/office/drawing/2014/main" id="{002FD3B3-7D35-409E-5445-FF49550E4E1A}"/>
              </a:ext>
            </a:extLst>
          </p:cNvPr>
          <p:cNvPicPr>
            <a:picLocks noChangeAspect="1"/>
          </p:cNvPicPr>
          <p:nvPr/>
        </p:nvPicPr>
        <p:blipFill>
          <a:blip r:embed="rId2"/>
          <a:stretch>
            <a:fillRect/>
          </a:stretch>
        </p:blipFill>
        <p:spPr>
          <a:xfrm>
            <a:off x="6559401" y="1840661"/>
            <a:ext cx="5629275" cy="3162300"/>
          </a:xfrm>
          <a:prstGeom prst="rect">
            <a:avLst/>
          </a:prstGeom>
        </p:spPr>
      </p:pic>
    </p:spTree>
    <p:extLst>
      <p:ext uri="{BB962C8B-B14F-4D97-AF65-F5344CB8AC3E}">
        <p14:creationId xmlns:p14="http://schemas.microsoft.com/office/powerpoint/2010/main" val="291372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75FD6-709D-3571-D9B9-66701A997B8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250CC934-E09A-681A-7674-4755624955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6183B93E-E90D-05A8-D316-B9364F4A58D3}"/>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16</a:t>
            </a:fld>
            <a:endParaRPr lang="en-US">
              <a:solidFill>
                <a:schemeClr val="tx1">
                  <a:tint val="75000"/>
                </a:schemeClr>
              </a:solidFill>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image">
            <a:extLst>
              <a:ext uri="{FF2B5EF4-FFF2-40B4-BE49-F238E27FC236}">
                <a16:creationId xmlns:a16="http://schemas.microsoft.com/office/drawing/2014/main" id="{7C983E98-13D8-9D70-8553-CBE119C83E0B}"/>
              </a:ext>
            </a:extLst>
          </p:cNvPr>
          <p:cNvPicPr>
            <a:picLocks noGrp="1" noChangeAspect="1"/>
          </p:cNvPicPr>
          <p:nvPr>
            <p:ph idx="1"/>
          </p:nvPr>
        </p:nvPicPr>
        <p:blipFill>
          <a:blip r:embed="rId2"/>
          <a:stretch>
            <a:fillRect/>
          </a:stretch>
        </p:blipFill>
        <p:spPr>
          <a:xfrm>
            <a:off x="2464861" y="643467"/>
            <a:ext cx="7262278"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1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94F92-8926-E348-CC83-ACCD4B190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FF1B5-1A3F-4C69-CF02-51AA40C3692D}"/>
              </a:ext>
            </a:extLst>
          </p:cNvPr>
          <p:cNvSpPr>
            <a:spLocks noGrp="1"/>
          </p:cNvSpPr>
          <p:nvPr>
            <p:ph type="title"/>
          </p:nvPr>
        </p:nvSpPr>
        <p:spPr/>
        <p:txBody>
          <a:bodyPr/>
          <a:lstStyle/>
          <a:p>
            <a:r>
              <a:rPr lang="en-US" sz="4500" b="1">
                <a:solidFill>
                  <a:srgbClr val="FFB393"/>
                </a:solidFill>
              </a:rPr>
              <a:t>System One Misses Some Bits</a:t>
            </a:r>
          </a:p>
        </p:txBody>
      </p:sp>
      <p:sp>
        <p:nvSpPr>
          <p:cNvPr id="3" name="Content Placeholder 2">
            <a:extLst>
              <a:ext uri="{FF2B5EF4-FFF2-40B4-BE49-F238E27FC236}">
                <a16:creationId xmlns:a16="http://schemas.microsoft.com/office/drawing/2014/main" id="{1D382355-362F-B12D-8CF8-394FE249C552}"/>
              </a:ext>
            </a:extLst>
          </p:cNvPr>
          <p:cNvSpPr>
            <a:spLocks noGrp="1"/>
          </p:cNvSpPr>
          <p:nvPr>
            <p:ph idx="1"/>
          </p:nvPr>
        </p:nvSpPr>
        <p:spPr/>
        <p:txBody>
          <a:bodyPr vert="horz" lIns="91440" tIns="45720" rIns="91440" bIns="45720" rtlCol="0" anchor="t">
            <a:normAutofit/>
          </a:bodyPr>
          <a:lstStyle/>
          <a:p>
            <a:r>
              <a:rPr lang="en-US">
                <a:solidFill>
                  <a:srgbClr val="E8C2B3"/>
                </a:solidFill>
              </a:rPr>
              <a:t>If a hard question is asked, system one may cause you to answer an easier question accidentally.</a:t>
            </a:r>
          </a:p>
          <a:p>
            <a:r>
              <a:rPr lang="en-US">
                <a:solidFill>
                  <a:srgbClr val="E8C2B3"/>
                </a:solidFill>
              </a:rPr>
              <a:t>It bases everything on what it perceives and does not consider that there could be more information</a:t>
            </a:r>
          </a:p>
          <a:p>
            <a:r>
              <a:rPr lang="en-US">
                <a:solidFill>
                  <a:srgbClr val="E8C2B3"/>
                </a:solidFill>
              </a:rPr>
              <a:t>It filters information with goals set by system two</a:t>
            </a:r>
          </a:p>
          <a:p>
            <a:r>
              <a:rPr lang="en-US">
                <a:solidFill>
                  <a:srgbClr val="E8C2B3"/>
                </a:solidFill>
              </a:rPr>
              <a:t>System one controls us most of the time</a:t>
            </a:r>
          </a:p>
          <a:p>
            <a:endParaRPr lang="en-US">
              <a:solidFill>
                <a:srgbClr val="E8C2B3"/>
              </a:solidFill>
            </a:endParaRPr>
          </a:p>
        </p:txBody>
      </p:sp>
      <p:sp>
        <p:nvSpPr>
          <p:cNvPr id="4" name="Footer Placeholder 3">
            <a:extLst>
              <a:ext uri="{FF2B5EF4-FFF2-40B4-BE49-F238E27FC236}">
                <a16:creationId xmlns:a16="http://schemas.microsoft.com/office/drawing/2014/main" id="{C47E5AEF-7A7D-6E32-5D36-62575B9CA0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F1C823-C644-E7AC-D872-4BFCE3B70FC0}"/>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351580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D4F9E-70E2-4170-855D-1DF4B63451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5D5AD2-ECE1-1C13-937C-6F696AEF7B4F}"/>
              </a:ext>
            </a:extLst>
          </p:cNvPr>
          <p:cNvSpPr>
            <a:spLocks noGrp="1"/>
          </p:cNvSpPr>
          <p:nvPr>
            <p:ph idx="1"/>
          </p:nvPr>
        </p:nvSpPr>
        <p:spPr>
          <a:xfrm>
            <a:off x="838200" y="1825625"/>
            <a:ext cx="4491487" cy="4351338"/>
          </a:xfrm>
        </p:spPr>
        <p:txBody>
          <a:bodyPr vert="horz" lIns="91440" tIns="45720" rIns="91440" bIns="45720" rtlCol="0" anchor="t">
            <a:normAutofit/>
          </a:bodyPr>
          <a:lstStyle/>
          <a:p>
            <a:r>
              <a:rPr lang="en-US">
                <a:solidFill>
                  <a:srgbClr val="E8C2B3"/>
                </a:solidFill>
              </a:rPr>
              <a:t>The new brain is responsible for conscious </a:t>
            </a:r>
          </a:p>
          <a:p>
            <a:r>
              <a:rPr lang="en-US">
                <a:solidFill>
                  <a:srgbClr val="E8C2B3"/>
                </a:solidFill>
              </a:rPr>
              <a:t>The new brain is rational, conscious, and us.</a:t>
            </a:r>
          </a:p>
          <a:p>
            <a:r>
              <a:rPr lang="en-US">
                <a:solidFill>
                  <a:srgbClr val="E8C2B3"/>
                </a:solidFill>
              </a:rPr>
              <a:t>We are our rational mind. It is where our self-awareness is, and it thinks that it runs the show.</a:t>
            </a:r>
          </a:p>
          <a:p>
            <a:r>
              <a:rPr lang="en-US">
                <a:solidFill>
                  <a:srgbClr val="E8C2B3"/>
                </a:solidFill>
              </a:rPr>
              <a:t>Known as System Two because it is newer</a:t>
            </a:r>
          </a:p>
        </p:txBody>
      </p:sp>
      <p:sp>
        <p:nvSpPr>
          <p:cNvPr id="2" name="Title 1">
            <a:extLst>
              <a:ext uri="{FF2B5EF4-FFF2-40B4-BE49-F238E27FC236}">
                <a16:creationId xmlns:a16="http://schemas.microsoft.com/office/drawing/2014/main" id="{3330EBBE-DC50-CA79-7703-4329E52741D6}"/>
              </a:ext>
            </a:extLst>
          </p:cNvPr>
          <p:cNvSpPr>
            <a:spLocks noGrp="1"/>
          </p:cNvSpPr>
          <p:nvPr>
            <p:ph type="title"/>
          </p:nvPr>
        </p:nvSpPr>
        <p:spPr/>
        <p:txBody>
          <a:bodyPr/>
          <a:lstStyle/>
          <a:p>
            <a:r>
              <a:rPr lang="en-US" sz="4500" b="1">
                <a:solidFill>
                  <a:srgbClr val="FFB393"/>
                </a:solidFill>
              </a:rPr>
              <a:t>New Brain</a:t>
            </a:r>
            <a:endParaRPr lang="en-US"/>
          </a:p>
        </p:txBody>
      </p:sp>
      <p:sp>
        <p:nvSpPr>
          <p:cNvPr id="4" name="Footer Placeholder 3">
            <a:extLst>
              <a:ext uri="{FF2B5EF4-FFF2-40B4-BE49-F238E27FC236}">
                <a16:creationId xmlns:a16="http://schemas.microsoft.com/office/drawing/2014/main" id="{AF27E52A-BC10-628E-1ED3-692683BC9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F63591-825F-207E-CA46-01B427AFDE4C}"/>
              </a:ext>
            </a:extLst>
          </p:cNvPr>
          <p:cNvSpPr>
            <a:spLocks noGrp="1"/>
          </p:cNvSpPr>
          <p:nvPr>
            <p:ph type="sldNum" sz="quarter" idx="12"/>
          </p:nvPr>
        </p:nvSpPr>
        <p:spPr/>
        <p:txBody>
          <a:bodyPr/>
          <a:lstStyle/>
          <a:p>
            <a:fld id="{330EA680-D336-4FF7-8B7A-9848BB0A1C32}" type="slidenum">
              <a:rPr lang="en-US" smtClean="0"/>
              <a:t>18</a:t>
            </a:fld>
            <a:endParaRPr lang="en-US"/>
          </a:p>
        </p:txBody>
      </p:sp>
      <p:pic>
        <p:nvPicPr>
          <p:cNvPr id="6" name="Picture 5" descr="Cerebral Cortex - Neurology - Medbullets Step 1">
            <a:extLst>
              <a:ext uri="{FF2B5EF4-FFF2-40B4-BE49-F238E27FC236}">
                <a16:creationId xmlns:a16="http://schemas.microsoft.com/office/drawing/2014/main" id="{1A6E1633-52E0-FD17-B914-0ED3EBFDBB3C}"/>
              </a:ext>
            </a:extLst>
          </p:cNvPr>
          <p:cNvPicPr>
            <a:picLocks noChangeAspect="1"/>
          </p:cNvPicPr>
          <p:nvPr/>
        </p:nvPicPr>
        <p:blipFill>
          <a:blip r:embed="rId2"/>
          <a:stretch>
            <a:fillRect/>
          </a:stretch>
        </p:blipFill>
        <p:spPr>
          <a:xfrm>
            <a:off x="5321060" y="1434090"/>
            <a:ext cx="6883878" cy="4730254"/>
          </a:xfrm>
          <a:prstGeom prst="rect">
            <a:avLst/>
          </a:prstGeom>
        </p:spPr>
      </p:pic>
    </p:spTree>
    <p:extLst>
      <p:ext uri="{BB962C8B-B14F-4D97-AF65-F5344CB8AC3E}">
        <p14:creationId xmlns:p14="http://schemas.microsoft.com/office/powerpoint/2010/main" val="348024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6D77-11D0-BFFC-9D20-BE08167A0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312CF-AA3E-6322-E089-672BEA675B75}"/>
              </a:ext>
            </a:extLst>
          </p:cNvPr>
          <p:cNvSpPr>
            <a:spLocks noGrp="1"/>
          </p:cNvSpPr>
          <p:nvPr>
            <p:ph type="title"/>
          </p:nvPr>
        </p:nvSpPr>
        <p:spPr/>
        <p:txBody>
          <a:bodyPr/>
          <a:lstStyle/>
          <a:p>
            <a:r>
              <a:rPr lang="en-US" sz="4500" b="1">
                <a:solidFill>
                  <a:srgbClr val="FFB393"/>
                </a:solidFill>
              </a:rPr>
              <a:t>Why do we even have system two?</a:t>
            </a:r>
          </a:p>
        </p:txBody>
      </p:sp>
      <p:sp>
        <p:nvSpPr>
          <p:cNvPr id="3" name="Content Placeholder 2">
            <a:extLst>
              <a:ext uri="{FF2B5EF4-FFF2-40B4-BE49-F238E27FC236}">
                <a16:creationId xmlns:a16="http://schemas.microsoft.com/office/drawing/2014/main" id="{00400136-6BA6-B2C4-77BE-5CC9375CCA59}"/>
              </a:ext>
            </a:extLst>
          </p:cNvPr>
          <p:cNvSpPr>
            <a:spLocks noGrp="1"/>
          </p:cNvSpPr>
          <p:nvPr>
            <p:ph idx="1"/>
          </p:nvPr>
        </p:nvSpPr>
        <p:spPr/>
        <p:txBody>
          <a:bodyPr vert="horz" lIns="91440" tIns="45720" rIns="91440" bIns="45720" rtlCol="0" anchor="t">
            <a:normAutofit/>
          </a:bodyPr>
          <a:lstStyle/>
          <a:p>
            <a:r>
              <a:rPr lang="en-US">
                <a:solidFill>
                  <a:srgbClr val="E8C2B3"/>
                </a:solidFill>
              </a:rPr>
              <a:t>Most work falls on system one. Sometimes system one realizes something before system two.</a:t>
            </a:r>
          </a:p>
          <a:p>
            <a:endParaRPr lang="en-US">
              <a:solidFill>
                <a:srgbClr val="E8C2B3"/>
              </a:solidFill>
            </a:endParaRPr>
          </a:p>
          <a:p>
            <a:r>
              <a:rPr lang="en-US">
                <a:solidFill>
                  <a:srgbClr val="E8C2B3"/>
                </a:solidFill>
              </a:rPr>
              <a:t>System two requires conscious effort so it is often not used.</a:t>
            </a:r>
          </a:p>
          <a:p>
            <a:endParaRPr lang="en-US">
              <a:solidFill>
                <a:srgbClr val="E8C2B3"/>
              </a:solidFill>
            </a:endParaRPr>
          </a:p>
          <a:p>
            <a:r>
              <a:rPr lang="en-US">
                <a:solidFill>
                  <a:srgbClr val="E8C2B3"/>
                </a:solidFill>
              </a:rPr>
              <a:t>System two does allow us to change our goals</a:t>
            </a:r>
          </a:p>
          <a:p>
            <a:endParaRPr lang="en-US">
              <a:solidFill>
                <a:srgbClr val="E8C2B3"/>
              </a:solidFill>
            </a:endParaRPr>
          </a:p>
          <a:p>
            <a:r>
              <a:rPr lang="en-US">
                <a:solidFill>
                  <a:srgbClr val="E8C2B3"/>
                </a:solidFill>
              </a:rPr>
              <a:t>It helps us get goals exactly right not sort of right</a:t>
            </a:r>
          </a:p>
          <a:p>
            <a:endParaRPr lang="en-US">
              <a:solidFill>
                <a:srgbClr val="E8C2B3"/>
              </a:solidFill>
            </a:endParaRPr>
          </a:p>
        </p:txBody>
      </p:sp>
      <p:sp>
        <p:nvSpPr>
          <p:cNvPr id="4" name="Footer Placeholder 3">
            <a:extLst>
              <a:ext uri="{FF2B5EF4-FFF2-40B4-BE49-F238E27FC236}">
                <a16:creationId xmlns:a16="http://schemas.microsoft.com/office/drawing/2014/main" id="{3CF2591D-865B-344F-0038-C6AB948460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F65187-AA03-3ECC-F167-5CB2565CB44A}"/>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77316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076" y="-109441"/>
            <a:ext cx="7029880" cy="2662607"/>
          </a:xfrm>
        </p:spPr>
        <p:txBody>
          <a:bodyPr/>
          <a:lstStyle/>
          <a:p>
            <a:pPr algn="l"/>
            <a:r>
              <a:rPr lang="en-US" sz="4000" b="1">
                <a:solidFill>
                  <a:srgbClr val="FFB393"/>
                </a:solidFill>
                <a:ea typeface="+mj-lt"/>
                <a:cs typeface="+mj-lt"/>
              </a:rPr>
              <a:t>Chapter 9: Recognition is Easy; Recall is Hard</a:t>
            </a:r>
            <a:r>
              <a:rPr lang="en-US" sz="3600" b="1">
                <a:solidFill>
                  <a:srgbClr val="FFB393"/>
                </a:solidFill>
                <a:ea typeface="+mj-lt"/>
                <a:cs typeface="+mj-lt"/>
              </a:rPr>
              <a:t> </a:t>
            </a:r>
            <a:endParaRPr lang="en-US"/>
          </a:p>
          <a:p>
            <a:endParaRPr lang="en-US"/>
          </a:p>
        </p:txBody>
      </p:sp>
      <p:sp>
        <p:nvSpPr>
          <p:cNvPr id="3" name="Subtitle 2"/>
          <p:cNvSpPr>
            <a:spLocks noGrp="1"/>
          </p:cNvSpPr>
          <p:nvPr>
            <p:ph type="subTitle" idx="1"/>
          </p:nvPr>
        </p:nvSpPr>
        <p:spPr>
          <a:xfrm>
            <a:off x="464076" y="2232730"/>
            <a:ext cx="7155923" cy="4148015"/>
          </a:xfrm>
        </p:spPr>
        <p:txBody>
          <a:bodyPr vert="horz" lIns="91440" tIns="45720" rIns="91440" bIns="45720" rtlCol="0" anchor="t">
            <a:noAutofit/>
          </a:bodyPr>
          <a:lstStyle/>
          <a:p>
            <a:pPr algn="l"/>
            <a:r>
              <a:rPr lang="en-US" sz="2000">
                <a:solidFill>
                  <a:srgbClr val="F4CAB8"/>
                </a:solidFill>
                <a:latin typeface="Montserrat Medium"/>
              </a:rPr>
              <a:t>Introduction </a:t>
            </a:r>
            <a:endParaRPr lang="en-US" sz="2000"/>
          </a:p>
          <a:p>
            <a:pPr marL="285750" indent="-285750" algn="l">
              <a:buFont typeface="Calibri" panose="020B0604020202020204" pitchFamily="34" charset="0"/>
              <a:buChar char="-"/>
            </a:pPr>
            <a:r>
              <a:rPr lang="en-US" sz="2000" b="1">
                <a:solidFill>
                  <a:srgbClr val="F4CAB8"/>
                </a:solidFill>
                <a:latin typeface="Montserrat Medium"/>
              </a:rPr>
              <a:t>“Have you ever forgotten someone’s name but instantly recognized their face?” </a:t>
            </a:r>
            <a:endParaRPr lang="en-US" sz="2000"/>
          </a:p>
          <a:p>
            <a:pPr algn="l"/>
            <a:endParaRPr lang="en-US" sz="2000">
              <a:solidFill>
                <a:srgbClr val="F4CAB8"/>
              </a:solidFill>
              <a:latin typeface="Montserrat Medium"/>
            </a:endParaRPr>
          </a:p>
          <a:p>
            <a:pPr marL="285750" indent="-285750" algn="l">
              <a:buFont typeface="Calibri" panose="020B0604020202020204" pitchFamily="34" charset="0"/>
              <a:buChar char="-"/>
            </a:pPr>
            <a:r>
              <a:rPr lang="en-US" sz="2000">
                <a:solidFill>
                  <a:srgbClr val="F4CAB8"/>
                </a:solidFill>
                <a:latin typeface="Montserrat Medium"/>
              </a:rPr>
              <a:t>“This chapter explores how our brains are naturally wired to recognize things easily but struggle when we have to recall them from memory without help.” </a:t>
            </a:r>
            <a:endParaRPr lang="en-US" sz="2000"/>
          </a:p>
          <a:p>
            <a:pPr marL="285750" indent="-285750" algn="l">
              <a:buFont typeface="Calibri" panose="020B0604020202020204" pitchFamily="34" charset="0"/>
              <a:buChar char="-"/>
            </a:pPr>
            <a:r>
              <a:rPr lang="en-US" sz="2000">
                <a:solidFill>
                  <a:srgbClr val="F4CAB8"/>
                </a:solidFill>
                <a:latin typeface="Montserrat Medium"/>
              </a:rPr>
              <a:t>“This difference between recognition and recall shapes how we design user interfaces from icons on your desktop to search bars on Google.”</a:t>
            </a:r>
            <a:endParaRPr lang="en-US" sz="2000"/>
          </a:p>
          <a:p>
            <a:endParaRPr lang="en-US"/>
          </a:p>
        </p:txBody>
      </p:sp>
      <p:pic>
        <p:nvPicPr>
          <p:cNvPr id="4" name="Picture 3">
            <a:extLst>
              <a:ext uri="{FF2B5EF4-FFF2-40B4-BE49-F238E27FC236}">
                <a16:creationId xmlns:a16="http://schemas.microsoft.com/office/drawing/2014/main" id="{F08A3F4B-56B8-3E56-EDF1-430E27E5D5D4}"/>
              </a:ext>
            </a:extLst>
          </p:cNvPr>
          <p:cNvPicPr>
            <a:picLocks noChangeAspect="1"/>
          </p:cNvPicPr>
          <p:nvPr/>
        </p:nvPicPr>
        <p:blipFill>
          <a:blip r:embed="rId2"/>
          <a:stretch>
            <a:fillRect/>
          </a:stretch>
        </p:blipFill>
        <p:spPr>
          <a:xfrm>
            <a:off x="7620000" y="0"/>
            <a:ext cx="4572000" cy="6858000"/>
          </a:xfrm>
          <a:prstGeom prst="rect">
            <a:avLst/>
          </a:prstGeom>
        </p:spPr>
      </p:pic>
      <p:sp>
        <p:nvSpPr>
          <p:cNvPr id="7" name="Slide Number Placeholder 6">
            <a:extLst>
              <a:ext uri="{FF2B5EF4-FFF2-40B4-BE49-F238E27FC236}">
                <a16:creationId xmlns:a16="http://schemas.microsoft.com/office/drawing/2014/main" id="{8883E2CB-C34F-A4D8-C2FB-2334EF85739B}"/>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6" name="Footer Placeholder 5">
            <a:extLst>
              <a:ext uri="{FF2B5EF4-FFF2-40B4-BE49-F238E27FC236}">
                <a16:creationId xmlns:a16="http://schemas.microsoft.com/office/drawing/2014/main" id="{1EC56265-C997-469D-222B-3545BE6DD11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931A-724A-A684-D40A-143D3BF0A5E7}"/>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Learning from Experience</a:t>
            </a:r>
          </a:p>
        </p:txBody>
      </p:sp>
      <p:sp>
        <p:nvSpPr>
          <p:cNvPr id="3" name="Content Placeholder 2">
            <a:extLst>
              <a:ext uri="{FF2B5EF4-FFF2-40B4-BE49-F238E27FC236}">
                <a16:creationId xmlns:a16="http://schemas.microsoft.com/office/drawing/2014/main" id="{99EAB878-D633-C8A1-D681-A6654B49C2FE}"/>
              </a:ext>
            </a:extLst>
          </p:cNvPr>
          <p:cNvSpPr>
            <a:spLocks noGrp="1"/>
          </p:cNvSpPr>
          <p:nvPr>
            <p:ph idx="1"/>
          </p:nvPr>
        </p:nvSpPr>
        <p:spPr>
          <a:xfrm>
            <a:off x="838200" y="1310368"/>
            <a:ext cx="10508974" cy="4596503"/>
          </a:xfrm>
        </p:spPr>
        <p:txBody>
          <a:bodyPr vert="horz" lIns="91440" tIns="45720" rIns="91440" bIns="45720" rtlCol="0" anchor="t">
            <a:normAutofit/>
          </a:bodyPr>
          <a:lstStyle/>
          <a:p>
            <a:pPr marL="0" indent="0">
              <a:buNone/>
            </a:pPr>
            <a:r>
              <a:rPr lang="en-US" sz="2000">
                <a:solidFill>
                  <a:srgbClr val="A8A095"/>
                </a:solidFill>
                <a:latin typeface="Roboto"/>
                <a:ea typeface="Roboto"/>
                <a:cs typeface="Roboto"/>
              </a:rPr>
              <a:t>How Humans Naturally Adapt and Generalize</a:t>
            </a:r>
          </a:p>
          <a:p>
            <a:pPr marL="0" indent="0">
              <a:buNone/>
            </a:pPr>
            <a:endParaRPr lang="en-US" sz="2000">
              <a:solidFill>
                <a:srgbClr val="A8A095"/>
              </a:solidFill>
              <a:latin typeface="Roboto"/>
              <a:ea typeface="Roboto"/>
              <a:cs typeface="Roboto"/>
            </a:endParaRPr>
          </a:p>
          <a:p>
            <a:pPr>
              <a:buFont typeface="Arial"/>
              <a:buChar char="•"/>
            </a:pPr>
            <a:r>
              <a:rPr lang="en-US" sz="1700" b="1">
                <a:solidFill>
                  <a:srgbClr val="E8C2B3"/>
                </a:solidFill>
                <a:latin typeface="Roboto"/>
                <a:ea typeface="Roboto"/>
                <a:cs typeface="Roboto"/>
              </a:rPr>
              <a:t>Effortless Generalization:</a:t>
            </a:r>
            <a:r>
              <a:rPr lang="en-US" sz="1800">
                <a:solidFill>
                  <a:srgbClr val="E8C2B3"/>
                </a:solidFill>
                <a:latin typeface="Roboto"/>
                <a:ea typeface="Roboto"/>
                <a:cs typeface="Roboto"/>
              </a:rPr>
              <a:t> Humans constantly draw conclusions from specific observations, enabling swift behavioral adjustments.</a:t>
            </a:r>
            <a:endParaRPr lang="en-US">
              <a:solidFill>
                <a:srgbClr val="E8C2B3"/>
              </a:solidFill>
            </a:endParaRPr>
          </a:p>
          <a:p>
            <a:pPr>
              <a:buFont typeface="Arial"/>
              <a:buChar char="•"/>
            </a:pPr>
            <a:endParaRPr lang="en-US" sz="1800">
              <a:solidFill>
                <a:srgbClr val="E8C2B3"/>
              </a:solidFill>
              <a:latin typeface="Roboto"/>
              <a:ea typeface="Roboto"/>
              <a:cs typeface="Roboto"/>
            </a:endParaRPr>
          </a:p>
          <a:p>
            <a:pPr>
              <a:lnSpc>
                <a:spcPct val="80000"/>
              </a:lnSpc>
              <a:buFont typeface="Arial"/>
              <a:buChar char="•"/>
            </a:pPr>
            <a:r>
              <a:rPr lang="en-US" sz="1700" b="1">
                <a:solidFill>
                  <a:srgbClr val="E8C2B3"/>
                </a:solidFill>
                <a:latin typeface="Roboto"/>
                <a:ea typeface="Roboto"/>
                <a:cs typeface="Roboto"/>
              </a:rPr>
              <a:t>Automatic Learning Mechanisms:</a:t>
            </a:r>
            <a:r>
              <a:rPr lang="en-US" sz="1800">
                <a:solidFill>
                  <a:srgbClr val="E8C2B3"/>
                </a:solidFill>
                <a:latin typeface="Roboto"/>
                <a:ea typeface="Roboto"/>
                <a:cs typeface="Roboto"/>
              </a:rPr>
              <a:t> Much of our experiential learning occurs without deliberate effort, driven by subconscious processes.</a:t>
            </a:r>
          </a:p>
          <a:p>
            <a:pPr>
              <a:buFont typeface="Arial"/>
              <a:buChar char="•"/>
            </a:pPr>
            <a:endParaRPr lang="en-US" sz="1800">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Everyday Examples:</a:t>
            </a:r>
            <a:r>
              <a:rPr lang="en-US" sz="1800">
                <a:solidFill>
                  <a:srgbClr val="E8C2B3"/>
                </a:solidFill>
                <a:latin typeface="Roboto"/>
                <a:ea typeface="Roboto"/>
                <a:cs typeface="Roboto"/>
              </a:rPr>
              <a:t> From avoiding spoiled food to managing emotional email replies, learning from experience guides daily choices.</a:t>
            </a:r>
          </a:p>
          <a:p>
            <a:pPr>
              <a:buFont typeface="Arial"/>
              <a:buChar char="•"/>
            </a:pPr>
            <a:endParaRPr lang="en-US" sz="1800">
              <a:solidFill>
                <a:srgbClr val="E8C2B3"/>
              </a:solidFill>
              <a:latin typeface="Roboto"/>
              <a:ea typeface="Roboto"/>
              <a:cs typeface="Roboto"/>
            </a:endParaRPr>
          </a:p>
          <a:p>
            <a:pPr>
              <a:buFont typeface="Arial"/>
              <a:buChar char="•"/>
            </a:pPr>
            <a:r>
              <a:rPr lang="en-US" sz="1800" b="1">
                <a:solidFill>
                  <a:srgbClr val="E8C2B3"/>
                </a:solidFill>
                <a:latin typeface="Roboto"/>
                <a:ea typeface="Roboto"/>
                <a:cs typeface="Roboto"/>
              </a:rPr>
              <a:t>Driven by System On</a:t>
            </a:r>
            <a:r>
              <a:rPr lang="en-US" sz="1800">
                <a:solidFill>
                  <a:srgbClr val="E8C2B3"/>
                </a:solidFill>
                <a:latin typeface="Roboto"/>
                <a:ea typeface="Roboto"/>
                <a:cs typeface="Roboto"/>
              </a:rPr>
              <a:t>e: Learning does not require our being aware that we are learning and adjusting. System one can do it alone, without system two’s involvement or realization that its happening.</a:t>
            </a:r>
          </a:p>
        </p:txBody>
      </p:sp>
      <p:sp>
        <p:nvSpPr>
          <p:cNvPr id="5" name="Slide Number Placeholder 4">
            <a:extLst>
              <a:ext uri="{FF2B5EF4-FFF2-40B4-BE49-F238E27FC236}">
                <a16:creationId xmlns:a16="http://schemas.microsoft.com/office/drawing/2014/main" id="{36623613-ED79-0EB9-49AB-C521F75C4506}"/>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65319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5291-027C-699E-430B-EC88638B1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DE263-A2A6-E703-28F2-71483B20B744}"/>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Limits to Learning from Experience</a:t>
            </a:r>
            <a:endParaRPr lang="en-US">
              <a:solidFill>
                <a:schemeClr val="accent2">
                  <a:lumMod val="76000"/>
                </a:schemeClr>
              </a:solidFill>
            </a:endParaRPr>
          </a:p>
        </p:txBody>
      </p:sp>
      <p:sp>
        <p:nvSpPr>
          <p:cNvPr id="3" name="Content Placeholder 2">
            <a:extLst>
              <a:ext uri="{FF2B5EF4-FFF2-40B4-BE49-F238E27FC236}">
                <a16:creationId xmlns:a16="http://schemas.microsoft.com/office/drawing/2014/main" id="{71500F1E-6FB6-28C7-D990-533A26F4AF7B}"/>
              </a:ext>
            </a:extLst>
          </p:cNvPr>
          <p:cNvSpPr>
            <a:spLocks noGrp="1"/>
          </p:cNvSpPr>
          <p:nvPr>
            <p:ph idx="1"/>
          </p:nvPr>
        </p:nvSpPr>
        <p:spPr>
          <a:xfrm>
            <a:off x="838200" y="1310368"/>
            <a:ext cx="9347832" cy="372846"/>
          </a:xfrm>
        </p:spPr>
        <p:txBody>
          <a:bodyPr vert="horz" lIns="91440" tIns="45720" rIns="91440" bIns="45720" rtlCol="0" anchor="t">
            <a:normAutofit/>
          </a:bodyPr>
          <a:lstStyle/>
          <a:p>
            <a:pPr>
              <a:buNone/>
            </a:pPr>
            <a:r>
              <a:rPr lang="en-US" sz="2000">
                <a:solidFill>
                  <a:srgbClr val="A8A095"/>
                </a:solidFill>
                <a:latin typeface="Roboto"/>
                <a:ea typeface="Roboto"/>
                <a:cs typeface="Roboto"/>
              </a:rPr>
              <a:t>When Intuition and Habit Fall Short</a:t>
            </a:r>
            <a:endParaRPr lang="en-US"/>
          </a:p>
        </p:txBody>
      </p:sp>
      <p:sp>
        <p:nvSpPr>
          <p:cNvPr id="5" name="Slide Number Placeholder 4">
            <a:extLst>
              <a:ext uri="{FF2B5EF4-FFF2-40B4-BE49-F238E27FC236}">
                <a16:creationId xmlns:a16="http://schemas.microsoft.com/office/drawing/2014/main" id="{93CCEEB7-54A7-CB3B-51FA-72E0480459EA}"/>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4" name="Graphic 3" descr="Brain in head with solid fill">
            <a:extLst>
              <a:ext uri="{FF2B5EF4-FFF2-40B4-BE49-F238E27FC236}">
                <a16:creationId xmlns:a16="http://schemas.microsoft.com/office/drawing/2014/main" id="{CFC6C77F-6B77-9B90-E2F9-AC96038FD2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5657" y="2122714"/>
            <a:ext cx="914400" cy="914400"/>
          </a:xfrm>
          <a:prstGeom prst="rect">
            <a:avLst/>
          </a:prstGeom>
        </p:spPr>
      </p:pic>
      <p:sp>
        <p:nvSpPr>
          <p:cNvPr id="6" name="TextBox 5">
            <a:extLst>
              <a:ext uri="{FF2B5EF4-FFF2-40B4-BE49-F238E27FC236}">
                <a16:creationId xmlns:a16="http://schemas.microsoft.com/office/drawing/2014/main" id="{16988893-9AE9-9225-37D8-5237649835C4}"/>
              </a:ext>
            </a:extLst>
          </p:cNvPr>
          <p:cNvSpPr txBox="1"/>
          <p:nvPr/>
        </p:nvSpPr>
        <p:spPr>
          <a:xfrm>
            <a:off x="1531257" y="3062515"/>
            <a:ext cx="2743200"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Complexity Overload</a:t>
            </a:r>
          </a:p>
          <a:p>
            <a:pPr algn="ctr"/>
            <a:r>
              <a:rPr lang="en-US" sz="1750">
                <a:solidFill>
                  <a:srgbClr val="E8C2B3"/>
                </a:solidFill>
                <a:latin typeface="Roboto"/>
                <a:ea typeface="Roboto"/>
                <a:cs typeface="Roboto"/>
              </a:rPr>
              <a:t>People struggle to learn from environments with many variables, like stock markets or chaotic weather systems.</a:t>
            </a:r>
          </a:p>
        </p:txBody>
      </p:sp>
      <p:sp>
        <p:nvSpPr>
          <p:cNvPr id="8" name="TextBox 7">
            <a:extLst>
              <a:ext uri="{FF2B5EF4-FFF2-40B4-BE49-F238E27FC236}">
                <a16:creationId xmlns:a16="http://schemas.microsoft.com/office/drawing/2014/main" id="{A0559756-5343-8381-4C92-CD34232111FD}"/>
              </a:ext>
            </a:extLst>
          </p:cNvPr>
          <p:cNvSpPr txBox="1"/>
          <p:nvPr/>
        </p:nvSpPr>
        <p:spPr>
          <a:xfrm>
            <a:off x="4927600" y="3062515"/>
            <a:ext cx="301171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Personal Bias</a:t>
            </a:r>
          </a:p>
          <a:p>
            <a:pPr algn="ctr"/>
            <a:r>
              <a:rPr lang="en-US" sz="1750">
                <a:solidFill>
                  <a:srgbClr val="E8C2B3"/>
                </a:solidFill>
                <a:latin typeface="Roboto"/>
                <a:ea typeface="Roboto"/>
                <a:cs typeface="Roboto"/>
              </a:rPr>
              <a:t>Experiences of close others outweigh objective data, skewing conclusions—e.g., bad product reviews vs. Uncle Charlie’s opinion.</a:t>
            </a:r>
          </a:p>
        </p:txBody>
      </p:sp>
      <p:pic>
        <p:nvPicPr>
          <p:cNvPr id="9" name="Graphic 8" descr="Group of men with solid fill">
            <a:extLst>
              <a:ext uri="{FF2B5EF4-FFF2-40B4-BE49-F238E27FC236}">
                <a16:creationId xmlns:a16="http://schemas.microsoft.com/office/drawing/2014/main" id="{BEF886ED-6556-B99D-5EB7-EF18AE7DE3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2629" y="2122714"/>
            <a:ext cx="914400" cy="914400"/>
          </a:xfrm>
          <a:prstGeom prst="rect">
            <a:avLst/>
          </a:prstGeom>
        </p:spPr>
      </p:pic>
      <p:sp>
        <p:nvSpPr>
          <p:cNvPr id="10" name="TextBox 9">
            <a:extLst>
              <a:ext uri="{FF2B5EF4-FFF2-40B4-BE49-F238E27FC236}">
                <a16:creationId xmlns:a16="http://schemas.microsoft.com/office/drawing/2014/main" id="{868AF7E9-15BC-A59D-44A7-D862D7AB0F3E}"/>
              </a:ext>
            </a:extLst>
          </p:cNvPr>
          <p:cNvSpPr txBox="1"/>
          <p:nvPr/>
        </p:nvSpPr>
        <p:spPr>
          <a:xfrm>
            <a:off x="8490857" y="3062515"/>
            <a:ext cx="2743200"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Faulty Attribution</a:t>
            </a:r>
          </a:p>
          <a:p>
            <a:pPr algn="ctr"/>
            <a:r>
              <a:rPr lang="en-US" sz="1750">
                <a:solidFill>
                  <a:srgbClr val="E8C2B3"/>
                </a:solidFill>
                <a:latin typeface="Roboto"/>
                <a:ea typeface="Roboto"/>
                <a:cs typeface="Roboto"/>
              </a:rPr>
              <a:t>People often fail to connect current problems with their past actions, undermining learning from mistakes.</a:t>
            </a:r>
          </a:p>
        </p:txBody>
      </p:sp>
      <p:pic>
        <p:nvPicPr>
          <p:cNvPr id="11" name="Graphic 10" descr="Lost with solid fill">
            <a:extLst>
              <a:ext uri="{FF2B5EF4-FFF2-40B4-BE49-F238E27FC236}">
                <a16:creationId xmlns:a16="http://schemas.microsoft.com/office/drawing/2014/main" id="{302E0A17-9BC0-2AE7-04D2-E397374C74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5257" y="2122714"/>
            <a:ext cx="914400" cy="914400"/>
          </a:xfrm>
          <a:prstGeom prst="rect">
            <a:avLst/>
          </a:prstGeom>
        </p:spPr>
      </p:pic>
    </p:spTree>
    <p:extLst>
      <p:ext uri="{BB962C8B-B14F-4D97-AF65-F5344CB8AC3E}">
        <p14:creationId xmlns:p14="http://schemas.microsoft.com/office/powerpoint/2010/main" val="4216672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1E28A-D1C5-E909-40F6-812F2E7CF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40D2C-A4A7-2F5D-19EF-E629AC5C5DC7}"/>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Overgeneralization</a:t>
            </a:r>
            <a:endParaRPr lang="en-US"/>
          </a:p>
        </p:txBody>
      </p:sp>
      <p:sp>
        <p:nvSpPr>
          <p:cNvPr id="3" name="Content Placeholder 2">
            <a:extLst>
              <a:ext uri="{FF2B5EF4-FFF2-40B4-BE49-F238E27FC236}">
                <a16:creationId xmlns:a16="http://schemas.microsoft.com/office/drawing/2014/main" id="{642BD93E-4695-AFA3-492F-38C68220EBFF}"/>
              </a:ext>
            </a:extLst>
          </p:cNvPr>
          <p:cNvSpPr>
            <a:spLocks noGrp="1"/>
          </p:cNvSpPr>
          <p:nvPr>
            <p:ph idx="1"/>
          </p:nvPr>
        </p:nvSpPr>
        <p:spPr>
          <a:xfrm>
            <a:off x="838200" y="1310368"/>
            <a:ext cx="2947032" cy="409132"/>
          </a:xfrm>
        </p:spPr>
        <p:txBody>
          <a:bodyPr vert="horz" lIns="91440" tIns="45720" rIns="91440" bIns="45720" rtlCol="0" anchor="t">
            <a:normAutofit/>
          </a:bodyPr>
          <a:lstStyle/>
          <a:p>
            <a:pPr>
              <a:lnSpc>
                <a:spcPct val="70000"/>
              </a:lnSpc>
              <a:buNone/>
            </a:pPr>
            <a:r>
              <a:rPr lang="en-US" sz="2000">
                <a:solidFill>
                  <a:schemeClr val="bg2">
                    <a:lumMod val="75000"/>
                  </a:schemeClr>
                </a:solidFill>
                <a:latin typeface="Roboto"/>
                <a:ea typeface="Roboto"/>
                <a:cs typeface="Roboto"/>
              </a:rPr>
              <a:t>Let's talk about Pitbulls.</a:t>
            </a:r>
            <a:endParaRPr lang="en-US">
              <a:solidFill>
                <a:schemeClr val="bg2">
                  <a:lumMod val="75000"/>
                </a:schemeClr>
              </a:solidFill>
            </a:endParaRPr>
          </a:p>
        </p:txBody>
      </p:sp>
      <p:sp>
        <p:nvSpPr>
          <p:cNvPr id="5" name="Slide Number Placeholder 4">
            <a:extLst>
              <a:ext uri="{FF2B5EF4-FFF2-40B4-BE49-F238E27FC236}">
                <a16:creationId xmlns:a16="http://schemas.microsoft.com/office/drawing/2014/main" id="{2B938EA7-B001-B658-32A4-73EBABC6776E}"/>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7" name="Picture 6" descr="Cute Pitbull Wallpapers - Top Free Cute Pitbull Backgrounds ...">
            <a:extLst>
              <a:ext uri="{FF2B5EF4-FFF2-40B4-BE49-F238E27FC236}">
                <a16:creationId xmlns:a16="http://schemas.microsoft.com/office/drawing/2014/main" id="{EF9CB4B8-172F-3EAC-883A-A9D97260EEC1}"/>
              </a:ext>
            </a:extLst>
          </p:cNvPr>
          <p:cNvPicPr>
            <a:picLocks noChangeAspect="1"/>
          </p:cNvPicPr>
          <p:nvPr/>
        </p:nvPicPr>
        <p:blipFill>
          <a:blip r:embed="rId2"/>
          <a:stretch>
            <a:fillRect/>
          </a:stretch>
        </p:blipFill>
        <p:spPr>
          <a:xfrm>
            <a:off x="8048171" y="1311728"/>
            <a:ext cx="3534229" cy="2246087"/>
          </a:xfrm>
          <a:prstGeom prst="rect">
            <a:avLst/>
          </a:prstGeom>
        </p:spPr>
      </p:pic>
      <p:pic>
        <p:nvPicPr>
          <p:cNvPr id="12" name="Picture 11" descr="Premium AI Image | An angry aggressive pit bull terrier type dog ...">
            <a:extLst>
              <a:ext uri="{FF2B5EF4-FFF2-40B4-BE49-F238E27FC236}">
                <a16:creationId xmlns:a16="http://schemas.microsoft.com/office/drawing/2014/main" id="{5ED78A39-6725-D72B-9189-CC9D9564877C}"/>
              </a:ext>
            </a:extLst>
          </p:cNvPr>
          <p:cNvPicPr>
            <a:picLocks noChangeAspect="1"/>
          </p:cNvPicPr>
          <p:nvPr/>
        </p:nvPicPr>
        <p:blipFill>
          <a:blip r:embed="rId3"/>
          <a:stretch>
            <a:fillRect/>
          </a:stretch>
        </p:blipFill>
        <p:spPr>
          <a:xfrm>
            <a:off x="4370161" y="1312409"/>
            <a:ext cx="3299280" cy="2244725"/>
          </a:xfrm>
          <a:prstGeom prst="rect">
            <a:avLst/>
          </a:prstGeom>
        </p:spPr>
      </p:pic>
      <p:sp>
        <p:nvSpPr>
          <p:cNvPr id="13" name="TextBox 12">
            <a:extLst>
              <a:ext uri="{FF2B5EF4-FFF2-40B4-BE49-F238E27FC236}">
                <a16:creationId xmlns:a16="http://schemas.microsoft.com/office/drawing/2014/main" id="{36845443-B5FA-FC1F-472B-2983464D448D}"/>
              </a:ext>
            </a:extLst>
          </p:cNvPr>
          <p:cNvSpPr txBox="1"/>
          <p:nvPr/>
        </p:nvSpPr>
        <p:spPr>
          <a:xfrm>
            <a:off x="836022" y="171849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lumMod val="65000"/>
                  </a:schemeClr>
                </a:solidFill>
                <a:latin typeface="Roboto"/>
                <a:ea typeface="Roboto"/>
                <a:cs typeface="Roboto"/>
              </a:rPr>
              <a:t>What comes to mind?</a:t>
            </a:r>
          </a:p>
        </p:txBody>
      </p:sp>
      <p:sp>
        <p:nvSpPr>
          <p:cNvPr id="14" name="TextBox 13">
            <a:extLst>
              <a:ext uri="{FF2B5EF4-FFF2-40B4-BE49-F238E27FC236}">
                <a16:creationId xmlns:a16="http://schemas.microsoft.com/office/drawing/2014/main" id="{16CF426D-AAFD-2B90-CA8D-FEA64337EA98}"/>
              </a:ext>
            </a:extLst>
          </p:cNvPr>
          <p:cNvSpPr txBox="1"/>
          <p:nvPr/>
        </p:nvSpPr>
        <p:spPr>
          <a:xfrm>
            <a:off x="836022" y="2226491"/>
            <a:ext cx="2946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lumMod val="65000"/>
                  </a:schemeClr>
                </a:solidFill>
                <a:latin typeface="Roboto"/>
                <a:ea typeface="Roboto"/>
                <a:cs typeface="Roboto"/>
              </a:rPr>
              <a:t>Aggressive? I agree. But...</a:t>
            </a:r>
            <a:endParaRPr lang="en-US">
              <a:solidFill>
                <a:schemeClr val="bg1">
                  <a:lumMod val="65000"/>
                </a:schemeClr>
              </a:solidFill>
            </a:endParaRPr>
          </a:p>
        </p:txBody>
      </p:sp>
      <p:sp>
        <p:nvSpPr>
          <p:cNvPr id="15" name="TextBox 14">
            <a:extLst>
              <a:ext uri="{FF2B5EF4-FFF2-40B4-BE49-F238E27FC236}">
                <a16:creationId xmlns:a16="http://schemas.microsoft.com/office/drawing/2014/main" id="{2F8A2D4A-BB25-655D-60AA-5D1825F47AE8}"/>
              </a:ext>
            </a:extLst>
          </p:cNvPr>
          <p:cNvSpPr txBox="1"/>
          <p:nvPr/>
        </p:nvSpPr>
        <p:spPr>
          <a:xfrm>
            <a:off x="836021" y="3032033"/>
            <a:ext cx="28738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lumMod val="65000"/>
                  </a:schemeClr>
                </a:solidFill>
                <a:latin typeface="Roboto"/>
                <a:ea typeface="Roboto"/>
                <a:cs typeface="Roboto"/>
              </a:rPr>
              <a:t>Behavior depends more on how it's raised. </a:t>
            </a:r>
          </a:p>
        </p:txBody>
      </p:sp>
      <p:sp>
        <p:nvSpPr>
          <p:cNvPr id="6" name="TextBox 5">
            <a:extLst>
              <a:ext uri="{FF2B5EF4-FFF2-40B4-BE49-F238E27FC236}">
                <a16:creationId xmlns:a16="http://schemas.microsoft.com/office/drawing/2014/main" id="{59BE9971-3D87-7D4D-B2DA-54E3D7ADA4F0}"/>
              </a:ext>
            </a:extLst>
          </p:cNvPr>
          <p:cNvSpPr txBox="1"/>
          <p:nvPr/>
        </p:nvSpPr>
        <p:spPr>
          <a:xfrm>
            <a:off x="1636003" y="4798191"/>
            <a:ext cx="2639967" cy="1438855"/>
          </a:xfrm>
          <a:prstGeom prst="rect">
            <a:avLst/>
          </a:prstGeom>
          <a:noFill/>
        </p:spPr>
        <p:txBody>
          <a:bodyPr wrap="square">
            <a:spAutoFit/>
          </a:bodyPr>
          <a:lstStyle/>
          <a:p>
            <a:pPr algn="ctr"/>
            <a:r>
              <a:rPr lang="en-US" sz="1750" b="1" i="0">
                <a:solidFill>
                  <a:schemeClr val="accent2"/>
                </a:solidFill>
                <a:effectLst/>
                <a:latin typeface="Roboto" panose="02000000000000000000" pitchFamily="2" charset="0"/>
              </a:rPr>
              <a:t>Pattern Bias</a:t>
            </a:r>
            <a:br>
              <a:rPr lang="en-US" sz="1750" b="1">
                <a:solidFill>
                  <a:schemeClr val="accent2">
                    <a:lumMod val="40000"/>
                    <a:lumOff val="60000"/>
                  </a:schemeClr>
                </a:solidFill>
                <a:latin typeface="Roboto" panose="02000000000000000000" pitchFamily="2" charset="0"/>
              </a:rPr>
            </a:br>
            <a:r>
              <a:rPr lang="en-US" sz="1750" b="0" i="0">
                <a:solidFill>
                  <a:schemeClr val="accent2">
                    <a:lumMod val="40000"/>
                    <a:lumOff val="60000"/>
                  </a:schemeClr>
                </a:solidFill>
                <a:effectLst/>
                <a:latin typeface="Roboto" panose="02000000000000000000" pitchFamily="2" charset="0"/>
              </a:rPr>
              <a:t>System one uses limited exposure to form broad assumptions, like 'all pitbulls are aggressive'.</a:t>
            </a:r>
          </a:p>
        </p:txBody>
      </p:sp>
      <p:pic>
        <p:nvPicPr>
          <p:cNvPr id="9" name="Graphic 8" descr="Left Brain with solid fill">
            <a:extLst>
              <a:ext uri="{FF2B5EF4-FFF2-40B4-BE49-F238E27FC236}">
                <a16:creationId xmlns:a16="http://schemas.microsoft.com/office/drawing/2014/main" id="{2FD20430-3237-814B-9878-0F66C43EC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5498" y="3930266"/>
            <a:ext cx="914400" cy="914400"/>
          </a:xfrm>
          <a:prstGeom prst="rect">
            <a:avLst/>
          </a:prstGeom>
        </p:spPr>
      </p:pic>
      <p:sp>
        <p:nvSpPr>
          <p:cNvPr id="10" name="TextBox 9">
            <a:extLst>
              <a:ext uri="{FF2B5EF4-FFF2-40B4-BE49-F238E27FC236}">
                <a16:creationId xmlns:a16="http://schemas.microsoft.com/office/drawing/2014/main" id="{8CCD3F4F-34A3-5942-E645-E17151BFC9EB}"/>
              </a:ext>
            </a:extLst>
          </p:cNvPr>
          <p:cNvSpPr txBox="1"/>
          <p:nvPr/>
        </p:nvSpPr>
        <p:spPr>
          <a:xfrm>
            <a:off x="5135465" y="4798190"/>
            <a:ext cx="2639967" cy="1169551"/>
          </a:xfrm>
          <a:prstGeom prst="rect">
            <a:avLst/>
          </a:prstGeom>
          <a:noFill/>
        </p:spPr>
        <p:txBody>
          <a:bodyPr wrap="square">
            <a:spAutoFit/>
          </a:bodyPr>
          <a:lstStyle/>
          <a:p>
            <a:pPr algn="ctr"/>
            <a:r>
              <a:rPr lang="en-US" sz="1750" b="1" i="0">
                <a:solidFill>
                  <a:schemeClr val="accent2"/>
                </a:solidFill>
                <a:effectLst/>
                <a:latin typeface="Roboto" panose="02000000000000000000" pitchFamily="2" charset="0"/>
              </a:rPr>
              <a:t>As a Feature</a:t>
            </a:r>
            <a:br>
              <a:rPr lang="en-US" sz="1750" b="1">
                <a:solidFill>
                  <a:schemeClr val="accent2">
                    <a:lumMod val="40000"/>
                    <a:lumOff val="60000"/>
                  </a:schemeClr>
                </a:solidFill>
                <a:latin typeface="Roboto" panose="02000000000000000000" pitchFamily="2" charset="0"/>
              </a:rPr>
            </a:br>
            <a:r>
              <a:rPr lang="en-US" sz="1750">
                <a:solidFill>
                  <a:schemeClr val="accent2">
                    <a:lumMod val="40000"/>
                    <a:lumOff val="60000"/>
                  </a:schemeClr>
                </a:solidFill>
                <a:latin typeface="Roboto" panose="02000000000000000000" pitchFamily="2" charset="0"/>
              </a:rPr>
              <a:t>This can still be useful in daily life but problematic in scientific research.</a:t>
            </a:r>
            <a:endParaRPr lang="en-US" sz="1750" b="0" i="0">
              <a:solidFill>
                <a:schemeClr val="accent2">
                  <a:lumMod val="40000"/>
                  <a:lumOff val="60000"/>
                </a:schemeClr>
              </a:solidFill>
              <a:effectLst/>
              <a:latin typeface="Roboto" panose="02000000000000000000" pitchFamily="2" charset="0"/>
            </a:endParaRPr>
          </a:p>
        </p:txBody>
      </p:sp>
      <p:pic>
        <p:nvPicPr>
          <p:cNvPr id="16" name="Graphic 15" descr="Map compass with solid fill">
            <a:extLst>
              <a:ext uri="{FF2B5EF4-FFF2-40B4-BE49-F238E27FC236}">
                <a16:creationId xmlns:a16="http://schemas.microsoft.com/office/drawing/2014/main" id="{310C238F-8662-AAF7-02BA-8DA22CABFF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8248" y="3930266"/>
            <a:ext cx="914400" cy="914400"/>
          </a:xfrm>
          <a:prstGeom prst="rect">
            <a:avLst/>
          </a:prstGeom>
        </p:spPr>
      </p:pic>
      <p:sp>
        <p:nvSpPr>
          <p:cNvPr id="17" name="TextBox 16">
            <a:extLst>
              <a:ext uri="{FF2B5EF4-FFF2-40B4-BE49-F238E27FC236}">
                <a16:creationId xmlns:a16="http://schemas.microsoft.com/office/drawing/2014/main" id="{F317A931-FC70-00BC-CE1D-11E38863CEDA}"/>
              </a:ext>
            </a:extLst>
          </p:cNvPr>
          <p:cNvSpPr txBox="1"/>
          <p:nvPr/>
        </p:nvSpPr>
        <p:spPr>
          <a:xfrm>
            <a:off x="8634926" y="4794134"/>
            <a:ext cx="2850014" cy="1438855"/>
          </a:xfrm>
          <a:prstGeom prst="rect">
            <a:avLst/>
          </a:prstGeom>
          <a:noFill/>
        </p:spPr>
        <p:txBody>
          <a:bodyPr wrap="square">
            <a:spAutoFit/>
          </a:bodyPr>
          <a:lstStyle/>
          <a:p>
            <a:pPr algn="ctr"/>
            <a:r>
              <a:rPr lang="en-US" sz="1750" b="1" i="0">
                <a:solidFill>
                  <a:schemeClr val="accent2"/>
                </a:solidFill>
                <a:effectLst/>
                <a:latin typeface="Roboto" panose="02000000000000000000" pitchFamily="2" charset="0"/>
              </a:rPr>
              <a:t>Danger of Extremes: </a:t>
            </a:r>
            <a:r>
              <a:rPr lang="en-US" sz="1750" i="0">
                <a:solidFill>
                  <a:schemeClr val="accent2">
                    <a:lumMod val="40000"/>
                    <a:lumOff val="60000"/>
                  </a:schemeClr>
                </a:solidFill>
                <a:effectLst/>
                <a:latin typeface="Roboto" panose="02000000000000000000" pitchFamily="2" charset="0"/>
              </a:rPr>
              <a:t>However, overgeneralizing from few or atypical experiences can lead to poor decisions.</a:t>
            </a:r>
          </a:p>
        </p:txBody>
      </p:sp>
      <p:pic>
        <p:nvPicPr>
          <p:cNvPr id="19" name="Graphic 18" descr="Warning with solid fill">
            <a:extLst>
              <a:ext uri="{FF2B5EF4-FFF2-40B4-BE49-F238E27FC236}">
                <a16:creationId xmlns:a16="http://schemas.microsoft.com/office/drawing/2014/main" id="{DF57D2F0-5EA8-7212-CAA7-8E3F65DB58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25000" y="3879734"/>
            <a:ext cx="914400" cy="914400"/>
          </a:xfrm>
          <a:prstGeom prst="rect">
            <a:avLst/>
          </a:prstGeom>
        </p:spPr>
      </p:pic>
    </p:spTree>
    <p:extLst>
      <p:ext uri="{BB962C8B-B14F-4D97-AF65-F5344CB8AC3E}">
        <p14:creationId xmlns:p14="http://schemas.microsoft.com/office/powerpoint/2010/main" val="426953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P spid="15" grpId="0"/>
      <p:bldP spid="6" grpId="0"/>
      <p:bldP spid="10"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6643-9953-694A-6367-7F918FDEF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05F7C-9196-5C53-F9FF-1A228168A8B6}"/>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Evolutionary Roots of Experiential Learning</a:t>
            </a:r>
            <a:endParaRPr lang="en-US">
              <a:solidFill>
                <a:schemeClr val="accent2">
                  <a:lumMod val="76000"/>
                </a:schemeClr>
              </a:solidFill>
            </a:endParaRPr>
          </a:p>
        </p:txBody>
      </p:sp>
      <p:sp>
        <p:nvSpPr>
          <p:cNvPr id="3" name="Content Placeholder 2">
            <a:extLst>
              <a:ext uri="{FF2B5EF4-FFF2-40B4-BE49-F238E27FC236}">
                <a16:creationId xmlns:a16="http://schemas.microsoft.com/office/drawing/2014/main" id="{2D19BA0E-EC9F-25F8-599F-5C6D31245840}"/>
              </a:ext>
            </a:extLst>
          </p:cNvPr>
          <p:cNvSpPr>
            <a:spLocks noGrp="1"/>
          </p:cNvSpPr>
          <p:nvPr>
            <p:ph idx="1"/>
          </p:nvPr>
        </p:nvSpPr>
        <p:spPr>
          <a:xfrm>
            <a:off x="838200" y="1310368"/>
            <a:ext cx="9347832" cy="372846"/>
          </a:xfrm>
        </p:spPr>
        <p:txBody>
          <a:bodyPr vert="horz" lIns="91440" tIns="45720" rIns="91440" bIns="45720" rtlCol="0" anchor="t">
            <a:normAutofit/>
          </a:bodyPr>
          <a:lstStyle/>
          <a:p>
            <a:pPr>
              <a:buNone/>
            </a:pPr>
            <a:r>
              <a:rPr lang="en-US" sz="2000">
                <a:solidFill>
                  <a:srgbClr val="A8A095"/>
                </a:solidFill>
                <a:latin typeface="Roboto"/>
                <a:ea typeface="Roboto"/>
                <a:cs typeface="Roboto"/>
              </a:rPr>
              <a:t>Learning Without a Cortex</a:t>
            </a:r>
          </a:p>
        </p:txBody>
      </p:sp>
      <p:sp>
        <p:nvSpPr>
          <p:cNvPr id="5" name="Slide Number Placeholder 4">
            <a:extLst>
              <a:ext uri="{FF2B5EF4-FFF2-40B4-BE49-F238E27FC236}">
                <a16:creationId xmlns:a16="http://schemas.microsoft.com/office/drawing/2014/main" id="{B7EA0CD1-6035-1A52-BA75-A6B3A10AC32D}"/>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6" name="TextBox 5">
            <a:extLst>
              <a:ext uri="{FF2B5EF4-FFF2-40B4-BE49-F238E27FC236}">
                <a16:creationId xmlns:a16="http://schemas.microsoft.com/office/drawing/2014/main" id="{77FEBD77-ECEA-F96F-5D02-968A6E8D7BA1}"/>
              </a:ext>
            </a:extLst>
          </p:cNvPr>
          <p:cNvSpPr txBox="1"/>
          <p:nvPr/>
        </p:nvSpPr>
        <p:spPr>
          <a:xfrm>
            <a:off x="1078860" y="3062515"/>
            <a:ext cx="3195597"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Brain Structures Not Required</a:t>
            </a:r>
          </a:p>
          <a:p>
            <a:pPr algn="ctr"/>
            <a:r>
              <a:rPr lang="en-US" sz="1750">
                <a:solidFill>
                  <a:schemeClr val="accent2">
                    <a:lumMod val="40000"/>
                    <a:lumOff val="60000"/>
                  </a:schemeClr>
                </a:solidFill>
                <a:latin typeface="Roboto"/>
                <a:ea typeface="Roboto"/>
                <a:cs typeface="Roboto"/>
              </a:rPr>
              <a:t>Even simple creatures like worms and insects can learn through neural clusters, without even an old brain.</a:t>
            </a:r>
          </a:p>
        </p:txBody>
      </p:sp>
      <p:sp>
        <p:nvSpPr>
          <p:cNvPr id="8" name="TextBox 7">
            <a:extLst>
              <a:ext uri="{FF2B5EF4-FFF2-40B4-BE49-F238E27FC236}">
                <a16:creationId xmlns:a16="http://schemas.microsoft.com/office/drawing/2014/main" id="{CA0EA043-90AB-46DE-CAE5-00D1D7D269CF}"/>
              </a:ext>
            </a:extLst>
          </p:cNvPr>
          <p:cNvSpPr txBox="1"/>
          <p:nvPr/>
        </p:nvSpPr>
        <p:spPr>
          <a:xfrm>
            <a:off x="4927600" y="3062515"/>
            <a:ext cx="3011713"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Old Brain Learning</a:t>
            </a:r>
          </a:p>
          <a:p>
            <a:pPr algn="ctr"/>
            <a:r>
              <a:rPr lang="en-US" sz="1750">
                <a:solidFill>
                  <a:schemeClr val="accent2">
                    <a:lumMod val="40000"/>
                    <a:lumOff val="60000"/>
                  </a:schemeClr>
                </a:solidFill>
                <a:latin typeface="Roboto"/>
                <a:ea typeface="Roboto"/>
                <a:cs typeface="Roboto"/>
              </a:rPr>
              <a:t>Only species with a cortex or similar brain structure can learn from others’ experiences.</a:t>
            </a:r>
          </a:p>
        </p:txBody>
      </p:sp>
      <p:sp>
        <p:nvSpPr>
          <p:cNvPr id="10" name="TextBox 9">
            <a:extLst>
              <a:ext uri="{FF2B5EF4-FFF2-40B4-BE49-F238E27FC236}">
                <a16:creationId xmlns:a16="http://schemas.microsoft.com/office/drawing/2014/main" id="{D4FB42BC-E932-22BC-BEF7-44C982398A36}"/>
              </a:ext>
            </a:extLst>
          </p:cNvPr>
          <p:cNvSpPr txBox="1"/>
          <p:nvPr/>
        </p:nvSpPr>
        <p:spPr>
          <a:xfrm>
            <a:off x="8490857" y="3062515"/>
            <a:ext cx="2743200"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a:solidFill>
                  <a:schemeClr val="accent2">
                    <a:lumMod val="76000"/>
                  </a:schemeClr>
                </a:solidFill>
                <a:latin typeface="Roboto"/>
                <a:ea typeface="Roboto"/>
                <a:cs typeface="Roboto"/>
              </a:rPr>
              <a:t>Human Uniqueness</a:t>
            </a:r>
          </a:p>
          <a:p>
            <a:pPr algn="ctr"/>
            <a:r>
              <a:rPr lang="en-US" sz="1750">
                <a:solidFill>
                  <a:schemeClr val="accent2">
                    <a:lumMod val="40000"/>
                    <a:lumOff val="60000"/>
                  </a:schemeClr>
                </a:solidFill>
                <a:latin typeface="Roboto"/>
                <a:ea typeface="Roboto"/>
                <a:cs typeface="Roboto"/>
              </a:rPr>
              <a:t>Possible only humans due to large new brain size relative to body can articulate what they have learned from experience</a:t>
            </a:r>
          </a:p>
        </p:txBody>
      </p:sp>
      <p:pic>
        <p:nvPicPr>
          <p:cNvPr id="12" name="Graphic 11" descr="DNA with solid fill">
            <a:extLst>
              <a:ext uri="{FF2B5EF4-FFF2-40B4-BE49-F238E27FC236}">
                <a16:creationId xmlns:a16="http://schemas.microsoft.com/office/drawing/2014/main" id="{34A82176-F65E-413A-FA61-49619FA002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76256" y="2148115"/>
            <a:ext cx="914400" cy="914400"/>
          </a:xfrm>
          <a:prstGeom prst="rect">
            <a:avLst/>
          </a:prstGeom>
        </p:spPr>
      </p:pic>
      <p:pic>
        <p:nvPicPr>
          <p:cNvPr id="14" name="Graphic 13" descr="Bug with solid fill">
            <a:extLst>
              <a:ext uri="{FF2B5EF4-FFF2-40B4-BE49-F238E27FC236}">
                <a16:creationId xmlns:a16="http://schemas.microsoft.com/office/drawing/2014/main" id="{3AB191D0-AE80-2C17-5165-32B9C48CE7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8817" y="2122714"/>
            <a:ext cx="914400" cy="914400"/>
          </a:xfrm>
          <a:prstGeom prst="rect">
            <a:avLst/>
          </a:prstGeom>
        </p:spPr>
      </p:pic>
      <p:pic>
        <p:nvPicPr>
          <p:cNvPr id="16" name="Graphic 15" descr="Artificial Intelligence with solid fill">
            <a:extLst>
              <a:ext uri="{FF2B5EF4-FFF2-40B4-BE49-F238E27FC236}">
                <a16:creationId xmlns:a16="http://schemas.microsoft.com/office/drawing/2014/main" id="{38E38196-0AEA-9343-901F-F23FB5F38F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5000" y="2122714"/>
            <a:ext cx="914400" cy="914400"/>
          </a:xfrm>
          <a:prstGeom prst="rect">
            <a:avLst/>
          </a:prstGeom>
        </p:spPr>
      </p:pic>
    </p:spTree>
    <p:extLst>
      <p:ext uri="{BB962C8B-B14F-4D97-AF65-F5344CB8AC3E}">
        <p14:creationId xmlns:p14="http://schemas.microsoft.com/office/powerpoint/2010/main" val="228616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477CD-C2B6-3FB4-B205-F4094C4E9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EB321-E812-61B4-79CB-7FC7255C79E9}"/>
              </a:ext>
            </a:extLst>
          </p:cNvPr>
          <p:cNvSpPr>
            <a:spLocks noGrp="1"/>
          </p:cNvSpPr>
          <p:nvPr>
            <p:ph type="title"/>
          </p:nvPr>
        </p:nvSpPr>
        <p:spPr>
          <a:xfrm>
            <a:off x="838201" y="365125"/>
            <a:ext cx="7772400" cy="940935"/>
          </a:xfrm>
        </p:spPr>
        <p:txBody>
          <a:bodyPr>
            <a:normAutofit fontScale="90000"/>
          </a:bodyPr>
          <a:lstStyle/>
          <a:p>
            <a:r>
              <a:rPr lang="en-US" sz="4000">
                <a:solidFill>
                  <a:schemeClr val="accent2">
                    <a:lumMod val="76000"/>
                  </a:schemeClr>
                </a:solidFill>
                <a:latin typeface="Roboto"/>
                <a:ea typeface="Roboto"/>
                <a:cs typeface="Roboto"/>
              </a:rPr>
              <a:t>Performing Learned Actions Is Easy</a:t>
            </a:r>
          </a:p>
        </p:txBody>
      </p:sp>
      <p:sp>
        <p:nvSpPr>
          <p:cNvPr id="3" name="Content Placeholder 2">
            <a:extLst>
              <a:ext uri="{FF2B5EF4-FFF2-40B4-BE49-F238E27FC236}">
                <a16:creationId xmlns:a16="http://schemas.microsoft.com/office/drawing/2014/main" id="{4B67CA56-DF45-BB5F-A1E1-456244CAB8EF}"/>
              </a:ext>
            </a:extLst>
          </p:cNvPr>
          <p:cNvSpPr>
            <a:spLocks noGrp="1"/>
          </p:cNvSpPr>
          <p:nvPr>
            <p:ph idx="1"/>
          </p:nvPr>
        </p:nvSpPr>
        <p:spPr>
          <a:xfrm>
            <a:off x="838200" y="1113016"/>
            <a:ext cx="7772400" cy="5045982"/>
          </a:xfrm>
        </p:spPr>
        <p:txBody>
          <a:bodyPr vert="horz" lIns="91440" tIns="45720" rIns="91440" bIns="45720" rtlCol="0" anchor="t">
            <a:normAutofit lnSpcReduction="10000"/>
          </a:bodyPr>
          <a:lstStyle/>
          <a:p>
            <a:pPr marL="0" indent="0">
              <a:buNone/>
            </a:pPr>
            <a:r>
              <a:rPr lang="en-US" sz="2000">
                <a:solidFill>
                  <a:srgbClr val="A8A095"/>
                </a:solidFill>
                <a:latin typeface="Roboto"/>
                <a:ea typeface="Roboto"/>
                <a:cs typeface="Roboto"/>
              </a:rPr>
              <a:t>Automaticity and the Power of Practice</a:t>
            </a:r>
          </a:p>
          <a:p>
            <a:pPr marL="0" indent="0">
              <a:buNone/>
            </a:pPr>
            <a:endParaRPr lang="en-US" sz="2000">
              <a:solidFill>
                <a:srgbClr val="A8A095"/>
              </a:solidFill>
              <a:latin typeface="Roboto"/>
              <a:ea typeface="Roboto"/>
              <a:cs typeface="Roboto"/>
            </a:endParaRPr>
          </a:p>
          <a:p>
            <a:pPr>
              <a:buFont typeface="Arial"/>
              <a:buChar char="•"/>
            </a:pPr>
            <a:r>
              <a:rPr lang="en-US" sz="1700" b="1">
                <a:solidFill>
                  <a:srgbClr val="E8C2B3"/>
                </a:solidFill>
                <a:latin typeface="Roboto"/>
                <a:ea typeface="Roboto"/>
                <a:cs typeface="Roboto"/>
              </a:rPr>
              <a:t>Definition of Automaticity: </a:t>
            </a:r>
            <a:r>
              <a:rPr lang="en-US" sz="1700">
                <a:solidFill>
                  <a:srgbClr val="E8C2B3"/>
                </a:solidFill>
                <a:latin typeface="Roboto"/>
                <a:ea typeface="Roboto"/>
                <a:cs typeface="Roboto"/>
              </a:rPr>
              <a:t>Repeated practice transforms complex actions into automatic behaviors, bypassing the need for conscious oversight</a:t>
            </a:r>
            <a:r>
              <a:rPr lang="en-US" sz="1700" b="1">
                <a:solidFill>
                  <a:srgbClr val="E8C2B3"/>
                </a:solidFill>
                <a:latin typeface="Roboto"/>
                <a:ea typeface="Roboto"/>
                <a:cs typeface="Roboto"/>
              </a:rPr>
              <a:t>.</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Minimal Cognitive Load: </a:t>
            </a:r>
            <a:r>
              <a:rPr lang="en-US" sz="1700">
                <a:solidFill>
                  <a:srgbClr val="E8C2B3"/>
                </a:solidFill>
                <a:latin typeface="Roboto"/>
                <a:ea typeface="Roboto"/>
                <a:cs typeface="Roboto"/>
              </a:rPr>
              <a:t>Routine behaviors require little to no conscious attention, freeing mental resources for other ta</a:t>
            </a:r>
            <a:r>
              <a:rPr lang="en-US" sz="1700" b="1">
                <a:solidFill>
                  <a:srgbClr val="E8C2B3"/>
                </a:solidFill>
                <a:latin typeface="Roboto"/>
                <a:ea typeface="Roboto"/>
                <a:cs typeface="Roboto"/>
              </a:rPr>
              <a:t>sks.</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Examples of Automatic Actions: </a:t>
            </a:r>
            <a:r>
              <a:rPr lang="en-US" sz="1700">
                <a:solidFill>
                  <a:srgbClr val="E8C2B3"/>
                </a:solidFill>
                <a:latin typeface="Roboto"/>
                <a:ea typeface="Roboto"/>
                <a:cs typeface="Roboto"/>
              </a:rPr>
              <a:t>Driving a familiar route, brushing teeth, or using well-known software interfaces are performed with ease after repetition</a:t>
            </a:r>
            <a:r>
              <a:rPr lang="en-US" sz="1700" b="1">
                <a:solidFill>
                  <a:srgbClr val="E8C2B3"/>
                </a:solidFill>
                <a:latin typeface="Roboto"/>
                <a:ea typeface="Roboto"/>
                <a:cs typeface="Roboto"/>
              </a:rPr>
              <a:t>.</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Parallel Processing: </a:t>
            </a:r>
            <a:r>
              <a:rPr lang="en-US" sz="1700">
                <a:solidFill>
                  <a:srgbClr val="E8C2B3"/>
                </a:solidFill>
                <a:latin typeface="Roboto"/>
                <a:ea typeface="Roboto"/>
                <a:cs typeface="Roboto"/>
              </a:rPr>
              <a:t>Multiple automatic actions can be performed simultaneously, such as humming while cookin</a:t>
            </a:r>
            <a:r>
              <a:rPr lang="en-US" sz="1700" b="1">
                <a:solidFill>
                  <a:srgbClr val="E8C2B3"/>
                </a:solidFill>
                <a:latin typeface="Roboto"/>
                <a:ea typeface="Roboto"/>
                <a:cs typeface="Roboto"/>
              </a:rPr>
              <a:t>g.</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Practice Makes Automatic: </a:t>
            </a:r>
            <a:r>
              <a:rPr lang="en-US" sz="1700">
                <a:solidFill>
                  <a:srgbClr val="E8C2B3"/>
                </a:solidFill>
                <a:latin typeface="Roboto"/>
                <a:ea typeface="Roboto"/>
                <a:cs typeface="Roboto"/>
              </a:rPr>
              <a:t>The key to automation is repetition—just like mastering a musical instrument or sport.</a:t>
            </a:r>
            <a:endParaRPr lang="en-US" sz="1800">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FD7E92E0-55E4-82DB-01CD-0A9AD4127F7D}"/>
              </a:ext>
            </a:extLst>
          </p:cNvPr>
          <p:cNvSpPr>
            <a:spLocks noGrp="1"/>
          </p:cNvSpPr>
          <p:nvPr>
            <p:ph type="sldNum" sz="quarter" idx="12"/>
          </p:nvPr>
        </p:nvSpPr>
        <p:spPr/>
        <p:txBody>
          <a:bodyPr/>
          <a:lstStyle/>
          <a:p>
            <a:fld id="{330EA680-D336-4FF7-8B7A-9848BB0A1C32}" type="slidenum">
              <a:rPr lang="en-US" smtClean="0"/>
              <a:t>24</a:t>
            </a:fld>
            <a:endParaRPr lang="en-US"/>
          </a:p>
        </p:txBody>
      </p:sp>
      <p:pic>
        <p:nvPicPr>
          <p:cNvPr id="4" name="Picture 3">
            <a:extLst>
              <a:ext uri="{FF2B5EF4-FFF2-40B4-BE49-F238E27FC236}">
                <a16:creationId xmlns:a16="http://schemas.microsoft.com/office/drawing/2014/main" id="{10143639-0149-0BF5-29E4-27742DE86F4E}"/>
              </a:ext>
            </a:extLst>
          </p:cNvPr>
          <p:cNvPicPr>
            <a:picLocks noChangeAspect="1"/>
          </p:cNvPicPr>
          <p:nvPr/>
        </p:nvPicPr>
        <p:blipFill>
          <a:blip r:embed="rId2"/>
          <a:stretch>
            <a:fillRect/>
          </a:stretch>
        </p:blipFill>
        <p:spPr>
          <a:xfrm>
            <a:off x="8742718" y="-9648"/>
            <a:ext cx="3443870" cy="6866555"/>
          </a:xfrm>
          <a:prstGeom prst="rect">
            <a:avLst/>
          </a:prstGeom>
        </p:spPr>
      </p:pic>
    </p:spTree>
    <p:extLst>
      <p:ext uri="{BB962C8B-B14F-4D97-AF65-F5344CB8AC3E}">
        <p14:creationId xmlns:p14="http://schemas.microsoft.com/office/powerpoint/2010/main" val="109959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8E50B-D139-D420-98B6-9836E3138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9E9F3-6D16-274A-0BDB-E24B54ABCC74}"/>
              </a:ext>
            </a:extLst>
          </p:cNvPr>
          <p:cNvSpPr>
            <a:spLocks noGrp="1"/>
          </p:cNvSpPr>
          <p:nvPr>
            <p:ph type="title"/>
          </p:nvPr>
        </p:nvSpPr>
        <p:spPr>
          <a:xfrm>
            <a:off x="436917" y="365125"/>
            <a:ext cx="6983506" cy="940935"/>
          </a:xfrm>
        </p:spPr>
        <p:txBody>
          <a:bodyPr>
            <a:normAutofit fontScale="90000"/>
          </a:bodyPr>
          <a:lstStyle/>
          <a:p>
            <a:r>
              <a:rPr lang="en-US" sz="4000">
                <a:solidFill>
                  <a:schemeClr val="accent2">
                    <a:lumMod val="76000"/>
                  </a:schemeClr>
                </a:solidFill>
                <a:latin typeface="Roboto"/>
                <a:ea typeface="Roboto"/>
                <a:cs typeface="Roboto"/>
              </a:rPr>
              <a:t>Performing Novel Actions Is Hard</a:t>
            </a:r>
          </a:p>
        </p:txBody>
      </p:sp>
      <p:sp>
        <p:nvSpPr>
          <p:cNvPr id="3" name="Content Placeholder 2">
            <a:extLst>
              <a:ext uri="{FF2B5EF4-FFF2-40B4-BE49-F238E27FC236}">
                <a16:creationId xmlns:a16="http://schemas.microsoft.com/office/drawing/2014/main" id="{99116556-D90E-065E-8494-3475FDF0B9F0}"/>
              </a:ext>
            </a:extLst>
          </p:cNvPr>
          <p:cNvSpPr>
            <a:spLocks noGrp="1"/>
          </p:cNvSpPr>
          <p:nvPr>
            <p:ph idx="1"/>
          </p:nvPr>
        </p:nvSpPr>
        <p:spPr>
          <a:xfrm>
            <a:off x="436917" y="1047231"/>
            <a:ext cx="7483498" cy="5373303"/>
          </a:xfrm>
        </p:spPr>
        <p:txBody>
          <a:bodyPr vert="horz" lIns="91440" tIns="45720" rIns="91440" bIns="45720" rtlCol="0" anchor="t">
            <a:normAutofit lnSpcReduction="10000"/>
          </a:bodyPr>
          <a:lstStyle/>
          <a:p>
            <a:pPr marL="0" indent="0">
              <a:buNone/>
            </a:pPr>
            <a:r>
              <a:rPr lang="en-US" sz="2000">
                <a:solidFill>
                  <a:srgbClr val="A8A095"/>
                </a:solidFill>
                <a:latin typeface="Roboto"/>
                <a:ea typeface="Roboto"/>
                <a:cs typeface="Roboto"/>
              </a:rPr>
              <a:t>The Cognitive Strain of Controlled Tasks</a:t>
            </a:r>
          </a:p>
          <a:p>
            <a:pPr marL="0" indent="0">
              <a:buNone/>
            </a:pPr>
            <a:endParaRPr lang="en-US" sz="2000">
              <a:solidFill>
                <a:srgbClr val="A8A095"/>
              </a:solidFill>
              <a:latin typeface="Roboto"/>
              <a:ea typeface="Roboto"/>
              <a:cs typeface="Roboto"/>
            </a:endParaRPr>
          </a:p>
          <a:p>
            <a:pPr>
              <a:buFont typeface="Arial"/>
              <a:buChar char="•"/>
            </a:pPr>
            <a:r>
              <a:rPr lang="en-US" sz="1700" b="1">
                <a:solidFill>
                  <a:srgbClr val="E8C2B3"/>
                </a:solidFill>
                <a:latin typeface="Roboto"/>
                <a:ea typeface="Roboto"/>
                <a:cs typeface="Roboto"/>
              </a:rPr>
              <a:t>System Two Overload: </a:t>
            </a:r>
            <a:r>
              <a:rPr lang="en-US" sz="1700">
                <a:solidFill>
                  <a:srgbClr val="E8C2B3"/>
                </a:solidFill>
                <a:latin typeface="Roboto"/>
                <a:ea typeface="Roboto"/>
                <a:cs typeface="Roboto"/>
              </a:rPr>
              <a:t>New complex tasks demand full focus of system two that can quickly exceed our attention capacity (4 ± 1 items).</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Initial Learning is Demanding: </a:t>
            </a:r>
            <a:r>
              <a:rPr lang="en-US" sz="1700">
                <a:solidFill>
                  <a:srgbClr val="E8C2B3"/>
                </a:solidFill>
                <a:latin typeface="Roboto"/>
                <a:ea typeface="Roboto"/>
                <a:cs typeface="Roboto"/>
              </a:rPr>
              <a:t>Learning to drive or use unfamiliar software involves constant monitoring and decisions, which can be overwhelming</a:t>
            </a:r>
            <a:r>
              <a:rPr lang="en-US" sz="1700" b="1">
                <a:solidFill>
                  <a:srgbClr val="E8C2B3"/>
                </a:solidFill>
                <a:latin typeface="Roboto"/>
                <a:ea typeface="Roboto"/>
                <a:cs typeface="Roboto"/>
              </a:rPr>
              <a:t>.</a:t>
            </a: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Practice makes Perfect: </a:t>
            </a:r>
            <a:r>
              <a:rPr lang="en-US" sz="1700">
                <a:solidFill>
                  <a:srgbClr val="E8C2B3"/>
                </a:solidFill>
                <a:latin typeface="Roboto"/>
                <a:ea typeface="Roboto"/>
                <a:cs typeface="Roboto"/>
              </a:rPr>
              <a:t>As parts of a complex tasks become automatic, system one takes over one by one.</a:t>
            </a:r>
            <a:endParaRPr lang="en-US" sz="1700" b="1">
              <a:solidFill>
                <a:srgbClr val="E8C2B3"/>
              </a:solidFill>
              <a:latin typeface="Roboto"/>
              <a:ea typeface="Roboto"/>
              <a:cs typeface="Roboto"/>
            </a:endParaRPr>
          </a:p>
          <a:p>
            <a:pPr>
              <a:buFont typeface="Arial"/>
              <a:buChar char="•"/>
            </a:pPr>
            <a:endParaRPr lang="en-US" sz="1700" b="1">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Mixed Mode Operations: </a:t>
            </a:r>
            <a:r>
              <a:rPr lang="en-US" sz="1700">
                <a:solidFill>
                  <a:srgbClr val="E8C2B3"/>
                </a:solidFill>
                <a:latin typeface="Roboto"/>
                <a:ea typeface="Roboto"/>
                <a:cs typeface="Roboto"/>
              </a:rPr>
              <a:t>Real-world tasks often require both automated and controlled components. Like checking your mail.</a:t>
            </a:r>
          </a:p>
          <a:p>
            <a:pPr>
              <a:buFont typeface="Arial"/>
              <a:buChar char="•"/>
            </a:pPr>
            <a:endParaRPr lang="en-US" sz="1700">
              <a:solidFill>
                <a:srgbClr val="E8C2B3"/>
              </a:solidFill>
              <a:latin typeface="Roboto"/>
              <a:ea typeface="Roboto"/>
              <a:cs typeface="Roboto"/>
            </a:endParaRPr>
          </a:p>
          <a:p>
            <a:pPr>
              <a:buFont typeface="Arial"/>
              <a:buChar char="•"/>
            </a:pPr>
            <a:r>
              <a:rPr lang="en-US" sz="1700" b="1">
                <a:solidFill>
                  <a:srgbClr val="E8C2B3"/>
                </a:solidFill>
                <a:latin typeface="Roboto"/>
                <a:ea typeface="Roboto"/>
                <a:cs typeface="Roboto"/>
              </a:rPr>
              <a:t>Design for System One: </a:t>
            </a:r>
            <a:r>
              <a:rPr lang="en-US" sz="1700">
                <a:solidFill>
                  <a:srgbClr val="E8C2B3"/>
                </a:solidFill>
                <a:latin typeface="Roboto"/>
                <a:ea typeface="Roboto"/>
                <a:cs typeface="Roboto"/>
              </a:rPr>
              <a:t>People prefer to use automatic or semi-automatic ways to complete a task, so design tasks so they can be handled by the automatic functions of system one.</a:t>
            </a:r>
            <a:endParaRPr lang="en-US" sz="1700" b="1">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E5BC44AE-4364-B138-DAAE-1016616D8AE8}"/>
              </a:ext>
            </a:extLst>
          </p:cNvPr>
          <p:cNvSpPr>
            <a:spLocks noGrp="1"/>
          </p:cNvSpPr>
          <p:nvPr>
            <p:ph type="sldNum" sz="quarter" idx="12"/>
          </p:nvPr>
        </p:nvSpPr>
        <p:spPr/>
        <p:txBody>
          <a:bodyPr/>
          <a:lstStyle/>
          <a:p>
            <a:fld id="{330EA680-D336-4FF7-8B7A-9848BB0A1C32}" type="slidenum">
              <a:rPr lang="en-US" smtClean="0"/>
              <a:t>25</a:t>
            </a:fld>
            <a:endParaRPr lang="en-US"/>
          </a:p>
        </p:txBody>
      </p:sp>
      <p:pic>
        <p:nvPicPr>
          <p:cNvPr id="6" name="Picture 5" descr="Learn To Ride A Bike GIFs - Find &amp; Share on GIPHY">
            <a:extLst>
              <a:ext uri="{FF2B5EF4-FFF2-40B4-BE49-F238E27FC236}">
                <a16:creationId xmlns:a16="http://schemas.microsoft.com/office/drawing/2014/main" id="{48BD4F03-3603-ADF6-F52E-A1BBAFC4D3D8}"/>
              </a:ext>
            </a:extLst>
          </p:cNvPr>
          <p:cNvPicPr>
            <a:picLocks noChangeAspect="1"/>
          </p:cNvPicPr>
          <p:nvPr/>
        </p:nvPicPr>
        <p:blipFill>
          <a:blip r:embed="rId2"/>
          <a:stretch>
            <a:fillRect/>
          </a:stretch>
        </p:blipFill>
        <p:spPr>
          <a:xfrm>
            <a:off x="7920415" y="-8555"/>
            <a:ext cx="4271586" cy="6866555"/>
          </a:xfrm>
          <a:prstGeom prst="rect">
            <a:avLst/>
          </a:prstGeom>
        </p:spPr>
      </p:pic>
    </p:spTree>
    <p:extLst>
      <p:ext uri="{BB962C8B-B14F-4D97-AF65-F5344CB8AC3E}">
        <p14:creationId xmlns:p14="http://schemas.microsoft.com/office/powerpoint/2010/main" val="25654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B5EF2-2F35-36D3-3F11-991175430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1D07D-3409-8A4E-43C2-11B414E525FF}"/>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Problem Solving is Hard</a:t>
            </a:r>
          </a:p>
        </p:txBody>
      </p:sp>
      <p:sp>
        <p:nvSpPr>
          <p:cNvPr id="3" name="Content Placeholder 2">
            <a:extLst>
              <a:ext uri="{FF2B5EF4-FFF2-40B4-BE49-F238E27FC236}">
                <a16:creationId xmlns:a16="http://schemas.microsoft.com/office/drawing/2014/main" id="{77401E52-C1E7-D74B-0C27-5BA7AC8E37A5}"/>
              </a:ext>
            </a:extLst>
          </p:cNvPr>
          <p:cNvSpPr>
            <a:spLocks noGrp="1"/>
          </p:cNvSpPr>
          <p:nvPr>
            <p:ph idx="1"/>
          </p:nvPr>
        </p:nvSpPr>
        <p:spPr>
          <a:xfrm>
            <a:off x="838200" y="1310368"/>
            <a:ext cx="6056025" cy="5563042"/>
          </a:xfrm>
        </p:spPr>
        <p:txBody>
          <a:bodyPr vert="horz" lIns="91440" tIns="45720" rIns="91440" bIns="45720" rtlCol="0" anchor="t">
            <a:normAutofit/>
          </a:bodyPr>
          <a:lstStyle/>
          <a:p>
            <a:pPr marL="342900" indent="-342900"/>
            <a:endParaRPr lang="en-US" sz="2000">
              <a:solidFill>
                <a:srgbClr val="A8A095"/>
              </a:solidFill>
              <a:latin typeface="Roboto"/>
              <a:ea typeface="Roboto"/>
              <a:cs typeface="Roboto"/>
            </a:endParaRPr>
          </a:p>
          <a:p>
            <a:pPr marL="342900" indent="-342900"/>
            <a:r>
              <a:rPr lang="en-US" sz="2000">
                <a:solidFill>
                  <a:srgbClr val="E8C2B3"/>
                </a:solidFill>
                <a:latin typeface="Roboto"/>
                <a:ea typeface="Roboto"/>
                <a:cs typeface="Roboto"/>
              </a:rPr>
              <a:t>The cerebral cortex (new brain) is required to cope with problems.</a:t>
            </a:r>
          </a:p>
          <a:p>
            <a:pPr marL="342900" indent="-342900"/>
            <a:r>
              <a:rPr lang="en-US" sz="2000">
                <a:solidFill>
                  <a:srgbClr val="E8C2B3"/>
                </a:solidFill>
                <a:latin typeface="Roboto"/>
                <a:ea typeface="Roboto"/>
                <a:cs typeface="Roboto"/>
              </a:rPr>
              <a:t>The larger the cortex is compared to the brain the better the ability to interpret situations on the fly, plan to cope with them, and execute those strategies.</a:t>
            </a:r>
          </a:p>
          <a:p>
            <a:pPr marL="342900" indent="-342900"/>
            <a:r>
              <a:rPr lang="en-US" sz="2000">
                <a:solidFill>
                  <a:srgbClr val="E8C2B3"/>
                </a:solidFill>
                <a:latin typeface="Roboto"/>
                <a:ea typeface="Roboto"/>
                <a:cs typeface="Roboto"/>
              </a:rPr>
              <a:t>Controlled processing requires completely focused attention.</a:t>
            </a:r>
            <a:endParaRPr lang="en-US"/>
          </a:p>
          <a:p>
            <a:pPr marL="342900" indent="-342900"/>
            <a:r>
              <a:rPr lang="en-US" sz="2000">
                <a:solidFill>
                  <a:srgbClr val="E8C2B3"/>
                </a:solidFill>
                <a:latin typeface="Roboto"/>
                <a:ea typeface="Roboto"/>
                <a:cs typeface="Roboto"/>
              </a:rPr>
              <a:t>It strains the limits of short-term memory.</a:t>
            </a:r>
          </a:p>
          <a:p>
            <a:pPr marL="342900" indent="-342900"/>
            <a:r>
              <a:rPr lang="en-US" sz="2000">
                <a:solidFill>
                  <a:srgbClr val="E8C2B3"/>
                </a:solidFill>
                <a:latin typeface="Roboto"/>
                <a:ea typeface="Roboto"/>
                <a:cs typeface="Roboto"/>
              </a:rPr>
              <a:t>System two has very limited storage capacity</a:t>
            </a:r>
          </a:p>
          <a:p>
            <a:pPr marL="342900" indent="-342900"/>
            <a:endParaRPr lang="en-US" sz="2000">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AE0F0EC1-7D62-95BB-5083-5B4D30B3E2A6}"/>
              </a:ext>
            </a:extLst>
          </p:cNvPr>
          <p:cNvSpPr>
            <a:spLocks noGrp="1"/>
          </p:cNvSpPr>
          <p:nvPr>
            <p:ph type="sldNum" sz="quarter" idx="12"/>
          </p:nvPr>
        </p:nvSpPr>
        <p:spPr/>
        <p:txBody>
          <a:bodyPr/>
          <a:lstStyle/>
          <a:p>
            <a:fld id="{330EA680-D336-4FF7-8B7A-9848BB0A1C32}" type="slidenum">
              <a:rPr lang="en-US" smtClean="0"/>
              <a:t>26</a:t>
            </a:fld>
            <a:endParaRPr lang="en-US"/>
          </a:p>
        </p:txBody>
      </p:sp>
      <p:pic>
        <p:nvPicPr>
          <p:cNvPr id="4" name="Picture 3" descr="Megamind&quot; — brian gill">
            <a:extLst>
              <a:ext uri="{FF2B5EF4-FFF2-40B4-BE49-F238E27FC236}">
                <a16:creationId xmlns:a16="http://schemas.microsoft.com/office/drawing/2014/main" id="{39342DB1-17F1-7BBC-A159-043BCBB04BA0}"/>
              </a:ext>
            </a:extLst>
          </p:cNvPr>
          <p:cNvPicPr>
            <a:picLocks noChangeAspect="1"/>
          </p:cNvPicPr>
          <p:nvPr/>
        </p:nvPicPr>
        <p:blipFill>
          <a:blip r:embed="rId2"/>
          <a:stretch>
            <a:fillRect/>
          </a:stretch>
        </p:blipFill>
        <p:spPr>
          <a:xfrm>
            <a:off x="8022236" y="1086199"/>
            <a:ext cx="3917428" cy="5784880"/>
          </a:xfrm>
          <a:prstGeom prst="rect">
            <a:avLst/>
          </a:prstGeom>
        </p:spPr>
      </p:pic>
    </p:spTree>
    <p:extLst>
      <p:ext uri="{BB962C8B-B14F-4D97-AF65-F5344CB8AC3E}">
        <p14:creationId xmlns:p14="http://schemas.microsoft.com/office/powerpoint/2010/main" val="4183266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6CA6-4D5C-7854-06DD-F7911A90F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4EBBA-45DE-CDEE-3346-40F66D451D6C}"/>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Calculation is Hard</a:t>
            </a:r>
            <a:endParaRPr lang="en-US">
              <a:solidFill>
                <a:schemeClr val="accent2">
                  <a:lumMod val="76000"/>
                </a:schemeClr>
              </a:solidFill>
            </a:endParaRPr>
          </a:p>
        </p:txBody>
      </p:sp>
      <p:sp>
        <p:nvSpPr>
          <p:cNvPr id="3" name="Content Placeholder 2">
            <a:extLst>
              <a:ext uri="{FF2B5EF4-FFF2-40B4-BE49-F238E27FC236}">
                <a16:creationId xmlns:a16="http://schemas.microsoft.com/office/drawing/2014/main" id="{6E2505E2-DAC8-FFD3-0D5F-9B091439698F}"/>
              </a:ext>
            </a:extLst>
          </p:cNvPr>
          <p:cNvSpPr>
            <a:spLocks noGrp="1"/>
          </p:cNvSpPr>
          <p:nvPr>
            <p:ph idx="1"/>
          </p:nvPr>
        </p:nvSpPr>
        <p:spPr>
          <a:xfrm>
            <a:off x="838200" y="1310368"/>
            <a:ext cx="6056025" cy="5563042"/>
          </a:xfrm>
        </p:spPr>
        <p:txBody>
          <a:bodyPr vert="horz" lIns="91440" tIns="45720" rIns="91440" bIns="45720" rtlCol="0" anchor="t">
            <a:normAutofit/>
          </a:bodyPr>
          <a:lstStyle/>
          <a:p>
            <a:pPr marL="0" indent="0">
              <a:buNone/>
            </a:pPr>
            <a:endParaRPr lang="en-US" sz="2000">
              <a:solidFill>
                <a:srgbClr val="A8A095"/>
              </a:solidFill>
              <a:latin typeface="Roboto"/>
              <a:ea typeface="Roboto"/>
              <a:cs typeface="Roboto"/>
            </a:endParaRPr>
          </a:p>
          <a:p>
            <a:pPr marL="342900" indent="-342900"/>
            <a:r>
              <a:rPr lang="en-US" sz="2000">
                <a:solidFill>
                  <a:srgbClr val="E8C2B3"/>
                </a:solidFill>
                <a:latin typeface="Roboto"/>
                <a:ea typeface="Roboto"/>
                <a:cs typeface="Roboto"/>
              </a:rPr>
              <a:t>Calculation could mean math or logic problems</a:t>
            </a:r>
          </a:p>
          <a:p>
            <a:pPr marL="342900" indent="-342900"/>
            <a:r>
              <a:rPr lang="en-US" sz="2000">
                <a:solidFill>
                  <a:srgbClr val="E8C2B3"/>
                </a:solidFill>
                <a:latin typeface="Roboto"/>
                <a:ea typeface="Roboto"/>
                <a:cs typeface="Roboto"/>
              </a:rPr>
              <a:t>We evolved the new brain before we learned math</a:t>
            </a:r>
          </a:p>
          <a:p>
            <a:pPr marL="342900" indent="-342900"/>
            <a:r>
              <a:rPr lang="en-US" sz="2000">
                <a:solidFill>
                  <a:srgbClr val="E8C2B3"/>
                </a:solidFill>
                <a:latin typeface="Roboto"/>
                <a:ea typeface="Roboto"/>
                <a:cs typeface="Roboto"/>
              </a:rPr>
              <a:t>Simple math is easy but more complex math gets hard</a:t>
            </a:r>
          </a:p>
          <a:p>
            <a:pPr marL="342900" indent="-342900"/>
            <a:r>
              <a:rPr lang="en-US" sz="2000">
                <a:solidFill>
                  <a:srgbClr val="E8C2B3"/>
                </a:solidFill>
                <a:latin typeface="Roboto"/>
                <a:ea typeface="Roboto"/>
                <a:cs typeface="Roboto"/>
              </a:rPr>
              <a:t>Problems that exceed short term memory limits, require retrieved information from long term memory, or have distractions can be challenging.</a:t>
            </a:r>
          </a:p>
          <a:p>
            <a:pPr marL="342900" indent="-342900"/>
            <a:r>
              <a:rPr lang="en-US" sz="2000">
                <a:solidFill>
                  <a:srgbClr val="E8C2B3"/>
                </a:solidFill>
                <a:latin typeface="Roboto"/>
                <a:ea typeface="Roboto"/>
                <a:cs typeface="Roboto"/>
              </a:rPr>
              <a:t>Interim goals can distract from the main task.</a:t>
            </a:r>
          </a:p>
          <a:p>
            <a:pPr marL="342900" indent="-342900"/>
            <a:r>
              <a:rPr lang="en-US" sz="2000">
                <a:solidFill>
                  <a:srgbClr val="E8C2B3"/>
                </a:solidFill>
                <a:latin typeface="Roboto"/>
                <a:ea typeface="Roboto"/>
                <a:cs typeface="Roboto"/>
              </a:rPr>
              <a:t>Any problem that requires, logic, knowledge, second guessing, or anything like that will require system two.</a:t>
            </a:r>
          </a:p>
          <a:p>
            <a:pPr marL="342900" indent="-342900"/>
            <a:endParaRPr lang="en-US" sz="2000">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E3D9B167-26F7-BEFF-AD14-94A5F5D9BFA0}"/>
              </a:ext>
            </a:extLst>
          </p:cNvPr>
          <p:cNvSpPr>
            <a:spLocks noGrp="1"/>
          </p:cNvSpPr>
          <p:nvPr>
            <p:ph type="sldNum" sz="quarter" idx="12"/>
          </p:nvPr>
        </p:nvSpPr>
        <p:spPr/>
        <p:txBody>
          <a:bodyPr/>
          <a:lstStyle/>
          <a:p>
            <a:fld id="{330EA680-D336-4FF7-8B7A-9848BB0A1C32}" type="slidenum">
              <a:rPr lang="en-US" smtClean="0"/>
              <a:t>27</a:t>
            </a:fld>
            <a:endParaRPr lang="en-US"/>
          </a:p>
        </p:txBody>
      </p:sp>
      <p:pic>
        <p:nvPicPr>
          <p:cNvPr id="7" name="Picture 6" descr="How to display Complex Math Equations (Fractions, Integrals ...">
            <a:extLst>
              <a:ext uri="{FF2B5EF4-FFF2-40B4-BE49-F238E27FC236}">
                <a16:creationId xmlns:a16="http://schemas.microsoft.com/office/drawing/2014/main" id="{35119DB9-CB2D-9085-ECBD-49354EFC3178}"/>
              </a:ext>
            </a:extLst>
          </p:cNvPr>
          <p:cNvPicPr>
            <a:picLocks noChangeAspect="1"/>
          </p:cNvPicPr>
          <p:nvPr/>
        </p:nvPicPr>
        <p:blipFill>
          <a:blip r:embed="rId2"/>
          <a:stretch>
            <a:fillRect/>
          </a:stretch>
        </p:blipFill>
        <p:spPr>
          <a:xfrm>
            <a:off x="6922958" y="1105512"/>
            <a:ext cx="5266544" cy="4646975"/>
          </a:xfrm>
          <a:prstGeom prst="rect">
            <a:avLst/>
          </a:prstGeom>
        </p:spPr>
      </p:pic>
    </p:spTree>
    <p:extLst>
      <p:ext uri="{BB962C8B-B14F-4D97-AF65-F5344CB8AC3E}">
        <p14:creationId xmlns:p14="http://schemas.microsoft.com/office/powerpoint/2010/main" val="1039121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6F684-1A81-6BAF-0C14-15CBC4798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974E8-4F34-D5E1-DF19-6A59FABA1C64}"/>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Implications for UI Design pt 1</a:t>
            </a:r>
            <a:endParaRPr lang="en-US">
              <a:solidFill>
                <a:schemeClr val="accent2">
                  <a:lumMod val="76000"/>
                </a:schemeClr>
              </a:solidFill>
            </a:endParaRPr>
          </a:p>
        </p:txBody>
      </p:sp>
      <p:sp>
        <p:nvSpPr>
          <p:cNvPr id="3" name="Content Placeholder 2">
            <a:extLst>
              <a:ext uri="{FF2B5EF4-FFF2-40B4-BE49-F238E27FC236}">
                <a16:creationId xmlns:a16="http://schemas.microsoft.com/office/drawing/2014/main" id="{2950B366-98D3-327B-0E60-93DEFD47DF38}"/>
              </a:ext>
            </a:extLst>
          </p:cNvPr>
          <p:cNvSpPr>
            <a:spLocks noGrp="1"/>
          </p:cNvSpPr>
          <p:nvPr>
            <p:ph idx="1"/>
          </p:nvPr>
        </p:nvSpPr>
        <p:spPr>
          <a:xfrm>
            <a:off x="838200" y="1310368"/>
            <a:ext cx="10240779" cy="5563042"/>
          </a:xfrm>
        </p:spPr>
        <p:txBody>
          <a:bodyPr vert="horz" lIns="91440" tIns="45720" rIns="91440" bIns="45720" rtlCol="0" anchor="t">
            <a:normAutofit/>
          </a:bodyPr>
          <a:lstStyle/>
          <a:p>
            <a:pPr marL="0" indent="0">
              <a:buNone/>
            </a:pPr>
            <a:endParaRPr lang="en-US" sz="2400">
              <a:solidFill>
                <a:srgbClr val="A8A095"/>
              </a:solidFill>
              <a:latin typeface="Roboto"/>
              <a:ea typeface="Roboto"/>
              <a:cs typeface="Roboto"/>
            </a:endParaRPr>
          </a:p>
          <a:p>
            <a:pPr marL="342900" indent="-342900"/>
            <a:r>
              <a:rPr lang="en-US">
                <a:solidFill>
                  <a:srgbClr val="E8C2B3"/>
                </a:solidFill>
                <a:latin typeface="Roboto"/>
                <a:ea typeface="Roboto"/>
                <a:cs typeface="Roboto"/>
              </a:rPr>
              <a:t>Prominently indicate system status</a:t>
            </a:r>
            <a:endParaRPr lang="en-US">
              <a:solidFill>
                <a:srgbClr val="000000"/>
              </a:solidFill>
              <a:latin typeface="Aptos"/>
              <a:ea typeface="Roboto"/>
              <a:cs typeface="Roboto"/>
            </a:endParaRPr>
          </a:p>
          <a:p>
            <a:pPr marL="800100" lvl="1">
              <a:buFont typeface="Courier New,monospace" panose="020B0604020202020204" pitchFamily="34" charset="0"/>
              <a:buChar char="o"/>
            </a:pPr>
            <a:r>
              <a:rPr lang="en-US">
                <a:solidFill>
                  <a:srgbClr val="E8C2B3"/>
                </a:solidFill>
                <a:latin typeface="Roboto"/>
                <a:ea typeface="Roboto"/>
                <a:cs typeface="Roboto"/>
              </a:rPr>
              <a:t>If users can check their status easily with direct perception it will not exceed their short-term memory.</a:t>
            </a:r>
            <a:endParaRPr lang="en-US">
              <a:solidFill>
                <a:srgbClr val="000000"/>
              </a:solidFill>
              <a:latin typeface="Roboto"/>
              <a:ea typeface="Roboto"/>
              <a:cs typeface="Roboto"/>
            </a:endParaRPr>
          </a:p>
          <a:p>
            <a:pPr marL="342900" indent="-342900"/>
            <a:r>
              <a:rPr lang="en-US">
                <a:solidFill>
                  <a:srgbClr val="E8C2B3"/>
                </a:solidFill>
                <a:latin typeface="Roboto"/>
                <a:ea typeface="Roboto"/>
                <a:cs typeface="Roboto"/>
              </a:rPr>
              <a:t>Guide users to their goals</a:t>
            </a:r>
          </a:p>
          <a:p>
            <a:pPr marL="800100" lvl="1">
              <a:buFont typeface="Courier New" panose="020B0604020202020204" pitchFamily="34" charset="0"/>
              <a:buChar char="o"/>
            </a:pPr>
            <a:r>
              <a:rPr lang="en-US">
                <a:solidFill>
                  <a:srgbClr val="E8C2B3"/>
                </a:solidFill>
                <a:latin typeface="Roboto"/>
                <a:ea typeface="Roboto"/>
                <a:cs typeface="Roboto"/>
              </a:rPr>
              <a:t>Create a clear information scent to direct users to their goal. Maybe multi step dialogue boxes could do this.</a:t>
            </a:r>
          </a:p>
          <a:p>
            <a:pPr marL="342900" indent="-342900"/>
            <a:r>
              <a:rPr lang="en-US">
                <a:solidFill>
                  <a:srgbClr val="E8C2B3"/>
                </a:solidFill>
                <a:latin typeface="Roboto"/>
                <a:ea typeface="Roboto"/>
                <a:cs typeface="Roboto"/>
              </a:rPr>
              <a:t>Tell users exactly what they need to know</a:t>
            </a:r>
          </a:p>
          <a:p>
            <a:pPr marL="800100" lvl="1">
              <a:buFont typeface="Courier New" panose="020B0604020202020204" pitchFamily="34" charset="0"/>
              <a:buChar char="o"/>
            </a:pPr>
            <a:r>
              <a:rPr lang="en-US">
                <a:solidFill>
                  <a:srgbClr val="E8C2B3"/>
                </a:solidFill>
                <a:latin typeface="Roboto"/>
                <a:ea typeface="Roboto"/>
                <a:cs typeface="Roboto"/>
              </a:rPr>
              <a:t>Don't make them use their own deduction.</a:t>
            </a:r>
          </a:p>
          <a:p>
            <a:pPr marL="342900" indent="-342900"/>
            <a:r>
              <a:rPr lang="en-US">
                <a:solidFill>
                  <a:srgbClr val="E8C2B3"/>
                </a:solidFill>
                <a:latin typeface="Roboto"/>
                <a:ea typeface="Roboto"/>
                <a:cs typeface="Roboto"/>
              </a:rPr>
              <a:t>Don't make users diagnose problems</a:t>
            </a:r>
          </a:p>
          <a:p>
            <a:pPr marL="800100" lvl="1">
              <a:buFont typeface="Courier New" panose="020B0604020202020204" pitchFamily="34" charset="0"/>
              <a:buChar char="o"/>
            </a:pPr>
            <a:r>
              <a:rPr lang="en-US">
                <a:solidFill>
                  <a:srgbClr val="E8C2B3"/>
                </a:solidFill>
                <a:latin typeface="Roboto"/>
                <a:ea typeface="Roboto"/>
                <a:cs typeface="Roboto"/>
              </a:rPr>
              <a:t>Let them know what the issues they face are.</a:t>
            </a:r>
          </a:p>
          <a:p>
            <a:pPr marL="800100" lvl="1">
              <a:buFont typeface="Courier New" panose="020B0604020202020204" pitchFamily="34" charset="0"/>
              <a:buChar char="o"/>
            </a:pPr>
            <a:endParaRPr lang="en-US">
              <a:solidFill>
                <a:srgbClr val="E8C2B3"/>
              </a:solidFill>
              <a:latin typeface="Roboto"/>
              <a:ea typeface="Roboto"/>
              <a:cs typeface="Roboto"/>
            </a:endParaRPr>
          </a:p>
          <a:p>
            <a:pPr marL="800100" lvl="1">
              <a:buFont typeface="Courier New" panose="020B0604020202020204" pitchFamily="34" charset="0"/>
              <a:buChar char="o"/>
            </a:pPr>
            <a:endParaRPr lang="en-US">
              <a:solidFill>
                <a:srgbClr val="E8C2B3"/>
              </a:solidFill>
              <a:latin typeface="Roboto"/>
              <a:ea typeface="Roboto"/>
              <a:cs typeface="Roboto"/>
            </a:endParaRPr>
          </a:p>
          <a:p>
            <a:pPr marL="342900" indent="-342900"/>
            <a:endParaRPr lang="en-US" sz="2000">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7075061B-FA3A-A4AD-7984-86BCD092CCCF}"/>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2058603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73DD-3FAB-7BED-E514-02450EB1A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14FF0-D07E-07FB-3759-06D4119043FD}"/>
              </a:ext>
            </a:extLst>
          </p:cNvPr>
          <p:cNvSpPr>
            <a:spLocks noGrp="1"/>
          </p:cNvSpPr>
          <p:nvPr>
            <p:ph type="title"/>
          </p:nvPr>
        </p:nvSpPr>
        <p:spPr>
          <a:xfrm>
            <a:off x="838200" y="365125"/>
            <a:ext cx="10522857" cy="940935"/>
          </a:xfrm>
        </p:spPr>
        <p:txBody>
          <a:bodyPr>
            <a:normAutofit/>
          </a:bodyPr>
          <a:lstStyle/>
          <a:p>
            <a:r>
              <a:rPr lang="en-US" sz="4000">
                <a:solidFill>
                  <a:schemeClr val="accent2">
                    <a:lumMod val="76000"/>
                  </a:schemeClr>
                </a:solidFill>
                <a:latin typeface="Roboto"/>
                <a:ea typeface="Roboto"/>
                <a:cs typeface="Roboto"/>
              </a:rPr>
              <a:t>Implications for UI Design pt 2</a:t>
            </a:r>
            <a:endParaRPr lang="en-US">
              <a:solidFill>
                <a:schemeClr val="accent2">
                  <a:lumMod val="76000"/>
                </a:schemeClr>
              </a:solidFill>
            </a:endParaRPr>
          </a:p>
        </p:txBody>
      </p:sp>
      <p:sp>
        <p:nvSpPr>
          <p:cNvPr id="3" name="Content Placeholder 2">
            <a:extLst>
              <a:ext uri="{FF2B5EF4-FFF2-40B4-BE49-F238E27FC236}">
                <a16:creationId xmlns:a16="http://schemas.microsoft.com/office/drawing/2014/main" id="{2DBF5320-78DE-5DA9-DD06-A7E4D3698524}"/>
              </a:ext>
            </a:extLst>
          </p:cNvPr>
          <p:cNvSpPr>
            <a:spLocks noGrp="1"/>
          </p:cNvSpPr>
          <p:nvPr>
            <p:ph idx="1"/>
          </p:nvPr>
        </p:nvSpPr>
        <p:spPr>
          <a:xfrm>
            <a:off x="838200" y="1310368"/>
            <a:ext cx="9079042" cy="5563042"/>
          </a:xfrm>
        </p:spPr>
        <p:txBody>
          <a:bodyPr vert="horz" lIns="91440" tIns="45720" rIns="91440" bIns="45720" rtlCol="0" anchor="t">
            <a:normAutofit/>
          </a:bodyPr>
          <a:lstStyle/>
          <a:p>
            <a:pPr marL="0" indent="0">
              <a:buNone/>
            </a:pPr>
            <a:endParaRPr lang="en-US" sz="2400">
              <a:solidFill>
                <a:srgbClr val="A8A095"/>
              </a:solidFill>
              <a:latin typeface="Roboto"/>
              <a:ea typeface="Roboto"/>
              <a:cs typeface="Roboto"/>
            </a:endParaRPr>
          </a:p>
          <a:p>
            <a:pPr marL="342900" indent="-342900"/>
            <a:r>
              <a:rPr lang="en-US">
                <a:solidFill>
                  <a:srgbClr val="E8C2B3"/>
                </a:solidFill>
                <a:latin typeface="Roboto"/>
                <a:ea typeface="Roboto"/>
                <a:cs typeface="Roboto"/>
              </a:rPr>
              <a:t>Minimize the number of settings</a:t>
            </a:r>
            <a:endParaRPr lang="en-US">
              <a:solidFill>
                <a:srgbClr val="000000"/>
              </a:solidFill>
              <a:latin typeface="Aptos"/>
              <a:ea typeface="Roboto"/>
              <a:cs typeface="Roboto"/>
            </a:endParaRPr>
          </a:p>
          <a:p>
            <a:pPr marL="800100" lvl="1">
              <a:buFont typeface="Courier New" panose="020B0604020202020204" pitchFamily="34" charset="0"/>
              <a:buChar char="o"/>
            </a:pPr>
            <a:r>
              <a:rPr lang="en-US">
                <a:solidFill>
                  <a:srgbClr val="E8C2B3"/>
                </a:solidFill>
                <a:latin typeface="Roboto"/>
                <a:ea typeface="Roboto"/>
                <a:cs typeface="Roboto"/>
              </a:rPr>
              <a:t>Don't expect people to optimize the settings, too much thinking.</a:t>
            </a:r>
          </a:p>
          <a:p>
            <a:pPr marL="342900" indent="-342900"/>
            <a:r>
              <a:rPr lang="en-US">
                <a:solidFill>
                  <a:srgbClr val="E8C2B3"/>
                </a:solidFill>
                <a:latin typeface="Roboto"/>
                <a:ea typeface="Roboto"/>
                <a:cs typeface="Roboto"/>
              </a:rPr>
              <a:t>Let people use perception rather than calculation</a:t>
            </a:r>
          </a:p>
          <a:p>
            <a:pPr marL="800100" lvl="1">
              <a:buFont typeface="Courier New,monospace" panose="020B0604020202020204" pitchFamily="34" charset="0"/>
              <a:buChar char="o"/>
            </a:pPr>
            <a:r>
              <a:rPr lang="en-US">
                <a:solidFill>
                  <a:srgbClr val="E8C2B3"/>
                </a:solidFill>
                <a:latin typeface="Roboto"/>
                <a:ea typeface="Roboto"/>
                <a:cs typeface="Roboto"/>
              </a:rPr>
              <a:t>You could let people scroll to the middle instead of finding the middle item.</a:t>
            </a:r>
            <a:endParaRPr lang="en-US">
              <a:solidFill>
                <a:srgbClr val="000000"/>
              </a:solidFill>
              <a:latin typeface="Roboto"/>
              <a:ea typeface="Roboto"/>
              <a:cs typeface="Roboto"/>
            </a:endParaRPr>
          </a:p>
          <a:p>
            <a:pPr marL="800100" lvl="1">
              <a:buFont typeface="Courier New,monospace" panose="020B0604020202020204" pitchFamily="34" charset="0"/>
              <a:buChar char="o"/>
            </a:pPr>
            <a:r>
              <a:rPr lang="en-US">
                <a:solidFill>
                  <a:srgbClr val="E8C2B3"/>
                </a:solidFill>
                <a:latin typeface="Roboto"/>
                <a:ea typeface="Roboto"/>
                <a:cs typeface="Roboto"/>
              </a:rPr>
              <a:t>Elements that look like they require calculation could be represented graphically.</a:t>
            </a:r>
            <a:endParaRPr lang="en-US">
              <a:solidFill>
                <a:srgbClr val="000000"/>
              </a:solidFill>
              <a:latin typeface="Roboto"/>
              <a:ea typeface="Roboto"/>
              <a:cs typeface="Roboto"/>
            </a:endParaRPr>
          </a:p>
          <a:p>
            <a:pPr marL="342900" indent="-342900"/>
            <a:r>
              <a:rPr lang="en-US">
                <a:solidFill>
                  <a:srgbClr val="E8C2B3"/>
                </a:solidFill>
                <a:latin typeface="Roboto"/>
                <a:ea typeface="Roboto"/>
                <a:cs typeface="Roboto"/>
              </a:rPr>
              <a:t>Make the system familiar</a:t>
            </a:r>
          </a:p>
          <a:p>
            <a:pPr marL="800100" lvl="1">
              <a:buFont typeface="Courier New" panose="020B0604020202020204" pitchFamily="34" charset="0"/>
              <a:buChar char="o"/>
            </a:pPr>
            <a:r>
              <a:rPr lang="en-US">
                <a:solidFill>
                  <a:srgbClr val="E8C2B3"/>
                </a:solidFill>
                <a:latin typeface="Roboto"/>
                <a:ea typeface="Roboto"/>
                <a:cs typeface="Roboto"/>
              </a:rPr>
              <a:t>Use images, terminology, and concepts the users are familiar with</a:t>
            </a:r>
          </a:p>
          <a:p>
            <a:pPr marL="342900" indent="-342900"/>
            <a:r>
              <a:rPr lang="en-US">
                <a:solidFill>
                  <a:srgbClr val="E8C2B3"/>
                </a:solidFill>
                <a:latin typeface="Roboto"/>
                <a:ea typeface="Roboto"/>
                <a:cs typeface="Roboto"/>
              </a:rPr>
              <a:t>Let the computer do the math</a:t>
            </a:r>
          </a:p>
          <a:p>
            <a:pPr marL="800100" lvl="1">
              <a:buFont typeface="Courier New" panose="020B0604020202020204" pitchFamily="34" charset="0"/>
              <a:buChar char="o"/>
            </a:pPr>
            <a:endParaRPr lang="en-US">
              <a:solidFill>
                <a:srgbClr val="E8C2B3"/>
              </a:solidFill>
              <a:latin typeface="Roboto"/>
              <a:ea typeface="Roboto"/>
              <a:cs typeface="Roboto"/>
            </a:endParaRPr>
          </a:p>
          <a:p>
            <a:pPr marL="800100" lvl="1">
              <a:buFont typeface="Courier New" panose="020B0604020202020204" pitchFamily="34" charset="0"/>
              <a:buChar char="o"/>
            </a:pPr>
            <a:endParaRPr lang="en-US">
              <a:solidFill>
                <a:srgbClr val="E8C2B3"/>
              </a:solidFill>
              <a:latin typeface="Roboto"/>
              <a:ea typeface="Roboto"/>
              <a:cs typeface="Roboto"/>
            </a:endParaRPr>
          </a:p>
          <a:p>
            <a:pPr marL="800100" lvl="1">
              <a:buFont typeface="Courier New" panose="020B0604020202020204" pitchFamily="34" charset="0"/>
              <a:buChar char="o"/>
            </a:pPr>
            <a:endParaRPr lang="en-US">
              <a:solidFill>
                <a:srgbClr val="E8C2B3"/>
              </a:solidFill>
              <a:latin typeface="Roboto"/>
              <a:ea typeface="Roboto"/>
              <a:cs typeface="Roboto"/>
            </a:endParaRPr>
          </a:p>
          <a:p>
            <a:pPr marL="342900" indent="-342900"/>
            <a:endParaRPr lang="en-US" sz="2000">
              <a:solidFill>
                <a:srgbClr val="E8C2B3"/>
              </a:solidFill>
              <a:latin typeface="Roboto"/>
              <a:ea typeface="Roboto"/>
              <a:cs typeface="Roboto"/>
            </a:endParaRPr>
          </a:p>
        </p:txBody>
      </p:sp>
      <p:sp>
        <p:nvSpPr>
          <p:cNvPr id="5" name="Slide Number Placeholder 4">
            <a:extLst>
              <a:ext uri="{FF2B5EF4-FFF2-40B4-BE49-F238E27FC236}">
                <a16:creationId xmlns:a16="http://schemas.microsoft.com/office/drawing/2014/main" id="{0779B438-F3C5-6907-CEB3-F3EC84373FCF}"/>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4" name="Graphic 3" descr="Noun Project: Free Icons &amp; Stock Photos for Everything">
            <a:extLst>
              <a:ext uri="{FF2B5EF4-FFF2-40B4-BE49-F238E27FC236}">
                <a16:creationId xmlns:a16="http://schemas.microsoft.com/office/drawing/2014/main" id="{45E66693-C805-83EF-3760-3327F8DBCF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5958" y="4271377"/>
            <a:ext cx="3875313" cy="2584408"/>
          </a:xfrm>
          <a:prstGeom prst="rect">
            <a:avLst/>
          </a:prstGeom>
        </p:spPr>
      </p:pic>
    </p:spTree>
    <p:extLst>
      <p:ext uri="{BB962C8B-B14F-4D97-AF65-F5344CB8AC3E}">
        <p14:creationId xmlns:p14="http://schemas.microsoft.com/office/powerpoint/2010/main" val="222783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494A-9072-4642-0F06-A55EC598BD24}"/>
              </a:ext>
            </a:extLst>
          </p:cNvPr>
          <p:cNvSpPr>
            <a:spLocks noGrp="1"/>
          </p:cNvSpPr>
          <p:nvPr>
            <p:ph type="title"/>
          </p:nvPr>
        </p:nvSpPr>
        <p:spPr>
          <a:xfrm>
            <a:off x="353507" y="676653"/>
            <a:ext cx="10515600" cy="1325563"/>
          </a:xfrm>
        </p:spPr>
        <p:txBody>
          <a:bodyPr/>
          <a:lstStyle/>
          <a:p>
            <a:r>
              <a:rPr lang="en-US" sz="4800" b="1">
                <a:solidFill>
                  <a:srgbClr val="FFB393"/>
                </a:solidFill>
                <a:ea typeface="+mj-lt"/>
                <a:cs typeface="+mj-lt"/>
              </a:rPr>
              <a:t>Recognition Is Easy </a:t>
            </a:r>
            <a:endParaRPr lang="en-US"/>
          </a:p>
          <a:p>
            <a:endParaRPr lang="en-US"/>
          </a:p>
        </p:txBody>
      </p:sp>
      <p:sp>
        <p:nvSpPr>
          <p:cNvPr id="8" name="Content Placeholder 7">
            <a:extLst>
              <a:ext uri="{FF2B5EF4-FFF2-40B4-BE49-F238E27FC236}">
                <a16:creationId xmlns:a16="http://schemas.microsoft.com/office/drawing/2014/main" id="{0BCBF911-3B65-2797-FD1A-B8AC168A16F1}"/>
              </a:ext>
            </a:extLst>
          </p:cNvPr>
          <p:cNvSpPr>
            <a:spLocks noGrp="1"/>
          </p:cNvSpPr>
          <p:nvPr>
            <p:ph idx="1"/>
          </p:nvPr>
        </p:nvSpPr>
        <p:spPr>
          <a:xfrm>
            <a:off x="255494" y="1780801"/>
            <a:ext cx="7038576" cy="4095204"/>
          </a:xfrm>
        </p:spPr>
        <p:txBody>
          <a:bodyPr vert="horz" lIns="91440" tIns="45720" rIns="91440" bIns="45720" rtlCol="0" anchor="t">
            <a:normAutofit/>
          </a:bodyPr>
          <a:lstStyle/>
          <a:p>
            <a:pPr>
              <a:buNone/>
            </a:pPr>
            <a:r>
              <a:rPr lang="en-US" sz="2400" b="1">
                <a:solidFill>
                  <a:srgbClr val="F4CAB8"/>
                </a:solidFill>
                <a:latin typeface="Montserrat Medium"/>
              </a:rPr>
              <a:t>Main Point: The brain quickly matches what it sees with stored patterns in memory. </a:t>
            </a:r>
            <a:endParaRPr lang="en-US" sz="2400"/>
          </a:p>
          <a:p>
            <a:pPr>
              <a:buNone/>
            </a:pPr>
            <a:endParaRPr lang="en-US" sz="2000" b="1">
              <a:solidFill>
                <a:srgbClr val="F4CAB8"/>
              </a:solidFill>
              <a:latin typeface="Montserrat Medium"/>
            </a:endParaRPr>
          </a:p>
          <a:p>
            <a:pPr>
              <a:buNone/>
            </a:pPr>
            <a:endParaRPr lang="en-US" sz="2000" b="1">
              <a:solidFill>
                <a:srgbClr val="F4CAB8"/>
              </a:solidFill>
              <a:latin typeface="Montserrat Medium"/>
            </a:endParaRPr>
          </a:p>
          <a:p>
            <a:pPr>
              <a:buNone/>
            </a:pPr>
            <a:r>
              <a:rPr lang="en-US" sz="2000" b="1">
                <a:solidFill>
                  <a:srgbClr val="F4CAB8"/>
                </a:solidFill>
                <a:latin typeface="Montserrat Medium"/>
              </a:rPr>
              <a:t>Key concepts: </a:t>
            </a:r>
            <a:endParaRPr lang="en-US"/>
          </a:p>
          <a:p>
            <a:pPr>
              <a:buNone/>
            </a:pPr>
            <a:r>
              <a:rPr lang="en-US" b="1">
                <a:solidFill>
                  <a:srgbClr val="F4CAB8"/>
                </a:solidFill>
                <a:latin typeface="Montserrat Medium"/>
              </a:rPr>
              <a:t>-</a:t>
            </a:r>
            <a:r>
              <a:rPr lang="en-US" sz="1600" b="1">
                <a:solidFill>
                  <a:srgbClr val="F4CAB8"/>
                </a:solidFill>
                <a:latin typeface="Montserrat Medium"/>
              </a:rPr>
              <a:t>Evolution favored fast recognition. </a:t>
            </a:r>
            <a:endParaRPr lang="en-US" sz="1600"/>
          </a:p>
          <a:p>
            <a:pPr>
              <a:buNone/>
            </a:pPr>
            <a:r>
              <a:rPr lang="en-US" sz="1600" b="1">
                <a:solidFill>
                  <a:srgbClr val="F4CAB8"/>
                </a:solidFill>
                <a:latin typeface="Montserrat Medium"/>
              </a:rPr>
              <a:t>-Recognition happens when perception matches a stored neural pattern. </a:t>
            </a:r>
            <a:endParaRPr lang="en-US" sz="1600"/>
          </a:p>
          <a:p>
            <a:pPr>
              <a:buNone/>
            </a:pPr>
            <a:r>
              <a:rPr lang="en-US" sz="1600" b="1">
                <a:solidFill>
                  <a:srgbClr val="F4CAB8"/>
                </a:solidFill>
                <a:latin typeface="Montserrat Medium"/>
              </a:rPr>
              <a:t>-No “search” is required, just reactivation</a:t>
            </a:r>
            <a:endParaRPr lang="en-US" sz="1600"/>
          </a:p>
          <a:p>
            <a:pPr marL="0" indent="0">
              <a:buNone/>
            </a:pPr>
            <a:endParaRPr lang="en-US"/>
          </a:p>
        </p:txBody>
      </p:sp>
      <p:pic>
        <p:nvPicPr>
          <p:cNvPr id="10" name="Picture 9" descr="A drawing of a person shooting a bow and arrow&#10;&#10;AI-generated content may be incorrect.">
            <a:extLst>
              <a:ext uri="{FF2B5EF4-FFF2-40B4-BE49-F238E27FC236}">
                <a16:creationId xmlns:a16="http://schemas.microsoft.com/office/drawing/2014/main" id="{AC13D625-0BCF-8A3A-3A1D-A63A2AD104E0}"/>
              </a:ext>
            </a:extLst>
          </p:cNvPr>
          <p:cNvPicPr>
            <a:picLocks noChangeAspect="1"/>
          </p:cNvPicPr>
          <p:nvPr/>
        </p:nvPicPr>
        <p:blipFill>
          <a:blip r:embed="rId2"/>
          <a:stretch>
            <a:fillRect/>
          </a:stretch>
        </p:blipFill>
        <p:spPr>
          <a:xfrm>
            <a:off x="7378668" y="1740788"/>
            <a:ext cx="4847345" cy="3341994"/>
          </a:xfrm>
          <a:prstGeom prst="rect">
            <a:avLst/>
          </a:prstGeom>
        </p:spPr>
      </p:pic>
      <p:sp>
        <p:nvSpPr>
          <p:cNvPr id="12" name="Slide Number Placeholder 11">
            <a:extLst>
              <a:ext uri="{FF2B5EF4-FFF2-40B4-BE49-F238E27FC236}">
                <a16:creationId xmlns:a16="http://schemas.microsoft.com/office/drawing/2014/main" id="{305E884E-34D3-95EC-8A56-C56EC8CBFAE9}"/>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16" name="Footer Placeholder 15">
            <a:extLst>
              <a:ext uri="{FF2B5EF4-FFF2-40B4-BE49-F238E27FC236}">
                <a16:creationId xmlns:a16="http://schemas.microsoft.com/office/drawing/2014/main" id="{349396B6-EFA6-684A-1B4B-7A3671B63A1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9021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DE4B-DAD5-C048-AFC2-4F15B1F6319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AD08E-7AE5-8D79-9E90-28175FFEAB46}"/>
              </a:ext>
            </a:extLst>
          </p:cNvPr>
          <p:cNvSpPr>
            <a:spLocks noGrp="1"/>
          </p:cNvSpPr>
          <p:nvPr>
            <p:ph idx="1"/>
          </p:nvPr>
        </p:nvSpPr>
        <p:spPr>
          <a:xfrm>
            <a:off x="646636" y="1645994"/>
            <a:ext cx="10707164" cy="5243001"/>
          </a:xfrm>
        </p:spPr>
        <p:txBody>
          <a:bodyPr vert="horz" lIns="91440" tIns="45720" rIns="91440" bIns="45720" rtlCol="0" anchor="t">
            <a:normAutofit lnSpcReduction="10000"/>
          </a:bodyPr>
          <a:lstStyle/>
          <a:p>
            <a:pPr marL="0" indent="0">
              <a:buNone/>
            </a:pPr>
            <a:r>
              <a:rPr lang="en-US">
                <a:solidFill>
                  <a:srgbClr val="E8C2B3"/>
                </a:solidFill>
              </a:rPr>
              <a:t>1, </a:t>
            </a:r>
            <a:r>
              <a:rPr lang="en-US">
                <a:solidFill>
                  <a:srgbClr val="E8C2B3"/>
                </a:solidFill>
                <a:ea typeface="+mn-lt"/>
                <a:cs typeface="+mn-lt"/>
              </a:rPr>
              <a:t>Why do you think some designers still rely on recall-heavy interfaces, even though recognition is proven to be easier for users? Is it laziness, tradition, or something else?</a:t>
            </a:r>
            <a:endParaRPr lang="en-US">
              <a:solidFill>
                <a:srgbClr val="E8C2B3"/>
              </a:solidFill>
            </a:endParaRPr>
          </a:p>
          <a:p>
            <a:pPr marL="0" indent="0">
              <a:buNone/>
            </a:pPr>
            <a:r>
              <a:rPr lang="en-US">
                <a:solidFill>
                  <a:srgbClr val="E8C2B3"/>
                </a:solidFill>
              </a:rPr>
              <a:t>2, </a:t>
            </a:r>
            <a:r>
              <a:rPr lang="en-US">
                <a:solidFill>
                  <a:srgbClr val="E8C2B3"/>
                </a:solidFill>
                <a:ea typeface="+mn-lt"/>
                <a:cs typeface="+mn-lt"/>
              </a:rPr>
              <a:t>In what types of situations do you think recall might actually be more appropriate than recognition in interface design? Can you give an example in which relying on memory might be beneficial?</a:t>
            </a:r>
          </a:p>
          <a:p>
            <a:pPr marL="0" indent="0">
              <a:buNone/>
            </a:pPr>
            <a:r>
              <a:rPr lang="en-US">
                <a:solidFill>
                  <a:srgbClr val="E8C2B3"/>
                </a:solidFill>
              </a:rPr>
              <a:t>3, If a system requires very few steps, and it is logical that it would be this way, is it necessary to inform users of their progress towards their goals?</a:t>
            </a:r>
          </a:p>
          <a:p>
            <a:pPr marL="0" indent="0">
              <a:buNone/>
            </a:pPr>
            <a:r>
              <a:rPr lang="en-US">
                <a:solidFill>
                  <a:srgbClr val="E8C2B3"/>
                </a:solidFill>
              </a:rPr>
              <a:t>4, If an academic test is thoroughly studied for, is it enough to rely on system one's initial automatic impulses based on the learned knowledge or should you second guess with system two? Can system two cause harm when second guessing? </a:t>
            </a:r>
          </a:p>
        </p:txBody>
      </p:sp>
      <p:sp>
        <p:nvSpPr>
          <p:cNvPr id="2" name="Title 1">
            <a:extLst>
              <a:ext uri="{FF2B5EF4-FFF2-40B4-BE49-F238E27FC236}">
                <a16:creationId xmlns:a16="http://schemas.microsoft.com/office/drawing/2014/main" id="{0AFAA2A2-B724-82FA-110A-6B1D9895C320}"/>
              </a:ext>
            </a:extLst>
          </p:cNvPr>
          <p:cNvSpPr>
            <a:spLocks noGrp="1"/>
          </p:cNvSpPr>
          <p:nvPr>
            <p:ph type="title"/>
          </p:nvPr>
        </p:nvSpPr>
        <p:spPr/>
        <p:txBody>
          <a:bodyPr/>
          <a:lstStyle/>
          <a:p>
            <a:r>
              <a:rPr lang="en-US" sz="4500" b="1">
                <a:solidFill>
                  <a:srgbClr val="FFB393"/>
                </a:solidFill>
              </a:rPr>
              <a:t>Discussion Questions</a:t>
            </a:r>
            <a:endParaRPr lang="en-US"/>
          </a:p>
        </p:txBody>
      </p:sp>
      <p:sp>
        <p:nvSpPr>
          <p:cNvPr id="4" name="Footer Placeholder 3">
            <a:extLst>
              <a:ext uri="{FF2B5EF4-FFF2-40B4-BE49-F238E27FC236}">
                <a16:creationId xmlns:a16="http://schemas.microsoft.com/office/drawing/2014/main" id="{B069A5E8-EA53-C209-121A-24D269BD3A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C885D8-BF0D-1C7F-462C-B919754F5983}"/>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193110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B7E9-597C-C39B-025C-9E9714B8ECAF}"/>
              </a:ext>
            </a:extLst>
          </p:cNvPr>
          <p:cNvSpPr>
            <a:spLocks noGrp="1"/>
          </p:cNvSpPr>
          <p:nvPr>
            <p:ph type="title"/>
          </p:nvPr>
        </p:nvSpPr>
        <p:spPr/>
        <p:txBody>
          <a:bodyPr/>
          <a:lstStyle/>
          <a:p>
            <a:r>
              <a:rPr lang="en-US" sz="4800" b="1">
                <a:solidFill>
                  <a:srgbClr val="FFB393"/>
                </a:solidFill>
              </a:rPr>
              <a:t>Recognition Game</a:t>
            </a:r>
            <a:endParaRPr lang="en-US" sz="4800"/>
          </a:p>
          <a:p>
            <a:endParaRPr lang="en-US"/>
          </a:p>
        </p:txBody>
      </p:sp>
      <p:pic>
        <p:nvPicPr>
          <p:cNvPr id="6" name="Content Placeholder 5" descr="A person in a suit and tie&#10;&#10;AI-generated content may be incorrect.">
            <a:extLst>
              <a:ext uri="{FF2B5EF4-FFF2-40B4-BE49-F238E27FC236}">
                <a16:creationId xmlns:a16="http://schemas.microsoft.com/office/drawing/2014/main" id="{B20CB233-AC9C-2DA8-39F0-920C33490687}"/>
              </a:ext>
            </a:extLst>
          </p:cNvPr>
          <p:cNvPicPr>
            <a:picLocks noGrp="1" noChangeAspect="1"/>
          </p:cNvPicPr>
          <p:nvPr>
            <p:ph idx="1"/>
          </p:nvPr>
        </p:nvPicPr>
        <p:blipFill>
          <a:blip r:embed="rId2"/>
          <a:stretch>
            <a:fillRect/>
          </a:stretch>
        </p:blipFill>
        <p:spPr>
          <a:xfrm>
            <a:off x="8425837" y="1712006"/>
            <a:ext cx="2931035" cy="4145972"/>
          </a:xfrm>
        </p:spPr>
      </p:pic>
      <p:sp>
        <p:nvSpPr>
          <p:cNvPr id="4" name="Slide Number Placeholder 3">
            <a:extLst>
              <a:ext uri="{FF2B5EF4-FFF2-40B4-BE49-F238E27FC236}">
                <a16:creationId xmlns:a16="http://schemas.microsoft.com/office/drawing/2014/main" id="{9C880248-508F-011D-6BA6-A064B4C6237C}"/>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5" name="Footer Placeholder 4">
            <a:extLst>
              <a:ext uri="{FF2B5EF4-FFF2-40B4-BE49-F238E27FC236}">
                <a16:creationId xmlns:a16="http://schemas.microsoft.com/office/drawing/2014/main" id="{9F08680F-CDEE-EE15-4B85-5B78D531EFC9}"/>
              </a:ext>
            </a:extLst>
          </p:cNvPr>
          <p:cNvSpPr>
            <a:spLocks noGrp="1"/>
          </p:cNvSpPr>
          <p:nvPr>
            <p:ph type="ftr" sz="quarter" idx="11"/>
          </p:nvPr>
        </p:nvSpPr>
        <p:spPr/>
        <p:txBody>
          <a:bodyPr/>
          <a:lstStyle/>
          <a:p>
            <a:endParaRPr lang="en-US"/>
          </a:p>
        </p:txBody>
      </p:sp>
      <p:pic>
        <p:nvPicPr>
          <p:cNvPr id="7" name="Picture 6" descr="A person with a goatee&#10;&#10;AI-generated content may be incorrect.">
            <a:extLst>
              <a:ext uri="{FF2B5EF4-FFF2-40B4-BE49-F238E27FC236}">
                <a16:creationId xmlns:a16="http://schemas.microsoft.com/office/drawing/2014/main" id="{FE50E0A8-43E0-8C73-F42B-FC4686BE2365}"/>
              </a:ext>
            </a:extLst>
          </p:cNvPr>
          <p:cNvPicPr>
            <a:picLocks noChangeAspect="1"/>
          </p:cNvPicPr>
          <p:nvPr/>
        </p:nvPicPr>
        <p:blipFill>
          <a:blip r:embed="rId3"/>
          <a:stretch>
            <a:fillRect/>
          </a:stretch>
        </p:blipFill>
        <p:spPr>
          <a:xfrm>
            <a:off x="943564" y="1689189"/>
            <a:ext cx="3095178" cy="4124392"/>
          </a:xfrm>
          <a:prstGeom prst="rect">
            <a:avLst/>
          </a:prstGeom>
        </p:spPr>
      </p:pic>
      <p:pic>
        <p:nvPicPr>
          <p:cNvPr id="8" name="Picture 7" descr="A person in a suit&#10;&#10;AI-generated content may be incorrect.">
            <a:extLst>
              <a:ext uri="{FF2B5EF4-FFF2-40B4-BE49-F238E27FC236}">
                <a16:creationId xmlns:a16="http://schemas.microsoft.com/office/drawing/2014/main" id="{178B72C6-3448-9688-5746-6D164C89F3A9}"/>
              </a:ext>
            </a:extLst>
          </p:cNvPr>
          <p:cNvPicPr>
            <a:picLocks noChangeAspect="1"/>
          </p:cNvPicPr>
          <p:nvPr/>
        </p:nvPicPr>
        <p:blipFill>
          <a:blip r:embed="rId4"/>
          <a:stretch>
            <a:fillRect/>
          </a:stretch>
        </p:blipFill>
        <p:spPr>
          <a:xfrm>
            <a:off x="4713809" y="1694618"/>
            <a:ext cx="3089430" cy="4156162"/>
          </a:xfrm>
          <a:prstGeom prst="rect">
            <a:avLst/>
          </a:prstGeom>
        </p:spPr>
      </p:pic>
    </p:spTree>
    <p:extLst>
      <p:ext uri="{BB962C8B-B14F-4D97-AF65-F5344CB8AC3E}">
        <p14:creationId xmlns:p14="http://schemas.microsoft.com/office/powerpoint/2010/main" val="258185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CC7B0-F2CB-D95B-AB61-1A474DDE6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6FF1-1A37-5C6F-77A4-E83D80CEC324}"/>
              </a:ext>
            </a:extLst>
          </p:cNvPr>
          <p:cNvSpPr>
            <a:spLocks noGrp="1"/>
          </p:cNvSpPr>
          <p:nvPr>
            <p:ph type="title"/>
          </p:nvPr>
        </p:nvSpPr>
        <p:spPr/>
        <p:txBody>
          <a:bodyPr/>
          <a:lstStyle/>
          <a:p>
            <a:r>
              <a:rPr lang="en-US" sz="4800" b="1">
                <a:solidFill>
                  <a:srgbClr val="FFB393"/>
                </a:solidFill>
              </a:rPr>
              <a:t>Recognition Game</a:t>
            </a:r>
            <a:endParaRPr lang="en-US" sz="4800"/>
          </a:p>
          <a:p>
            <a:endParaRPr lang="en-US"/>
          </a:p>
        </p:txBody>
      </p:sp>
      <p:sp>
        <p:nvSpPr>
          <p:cNvPr id="4" name="Slide Number Placeholder 3">
            <a:extLst>
              <a:ext uri="{FF2B5EF4-FFF2-40B4-BE49-F238E27FC236}">
                <a16:creationId xmlns:a16="http://schemas.microsoft.com/office/drawing/2014/main" id="{1C36820F-CFFA-51DA-1174-6B11C4DC9D3F}"/>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5" name="Footer Placeholder 4">
            <a:extLst>
              <a:ext uri="{FF2B5EF4-FFF2-40B4-BE49-F238E27FC236}">
                <a16:creationId xmlns:a16="http://schemas.microsoft.com/office/drawing/2014/main" id="{E72EE2DB-5F14-E28C-0574-7C179AF0C4A0}"/>
              </a:ext>
            </a:extLst>
          </p:cNvPr>
          <p:cNvSpPr>
            <a:spLocks noGrp="1"/>
          </p:cNvSpPr>
          <p:nvPr>
            <p:ph type="ftr" sz="quarter" idx="11"/>
          </p:nvPr>
        </p:nvSpPr>
        <p:spPr/>
        <p:txBody>
          <a:bodyPr/>
          <a:lstStyle/>
          <a:p>
            <a:endParaRPr lang="en-US"/>
          </a:p>
        </p:txBody>
      </p:sp>
      <p:pic>
        <p:nvPicPr>
          <p:cNvPr id="10" name="Content Placeholder 9" descr="A collage of people with different facial expressions&#10;&#10;AI-generated content may be incorrect.">
            <a:extLst>
              <a:ext uri="{FF2B5EF4-FFF2-40B4-BE49-F238E27FC236}">
                <a16:creationId xmlns:a16="http://schemas.microsoft.com/office/drawing/2014/main" id="{2707EA54-65C5-9102-4F73-C2762D792BF1}"/>
              </a:ext>
            </a:extLst>
          </p:cNvPr>
          <p:cNvPicPr>
            <a:picLocks noGrp="1" noChangeAspect="1"/>
          </p:cNvPicPr>
          <p:nvPr>
            <p:ph idx="1"/>
          </p:nvPr>
        </p:nvPicPr>
        <p:blipFill>
          <a:blip r:embed="rId2"/>
          <a:stretch>
            <a:fillRect/>
          </a:stretch>
        </p:blipFill>
        <p:spPr>
          <a:xfrm>
            <a:off x="1606262" y="1468044"/>
            <a:ext cx="8947503" cy="4395087"/>
          </a:xfrm>
        </p:spPr>
      </p:pic>
    </p:spTree>
    <p:extLst>
      <p:ext uri="{BB962C8B-B14F-4D97-AF65-F5344CB8AC3E}">
        <p14:creationId xmlns:p14="http://schemas.microsoft.com/office/powerpoint/2010/main" val="2725766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58CB-140F-5395-0B86-78006576D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9B270-3805-50BD-2608-50C1BECA7B7C}"/>
              </a:ext>
            </a:extLst>
          </p:cNvPr>
          <p:cNvSpPr>
            <a:spLocks noGrp="1"/>
          </p:cNvSpPr>
          <p:nvPr>
            <p:ph type="title"/>
          </p:nvPr>
        </p:nvSpPr>
        <p:spPr>
          <a:xfrm>
            <a:off x="353507" y="676653"/>
            <a:ext cx="10515600" cy="1325563"/>
          </a:xfrm>
        </p:spPr>
        <p:txBody>
          <a:bodyPr/>
          <a:lstStyle/>
          <a:p>
            <a:r>
              <a:rPr lang="en-US" sz="4800" b="1">
                <a:solidFill>
                  <a:srgbClr val="FFB393"/>
                </a:solidFill>
                <a:ea typeface="+mj-lt"/>
                <a:cs typeface="+mj-lt"/>
              </a:rPr>
              <a:t>Recall Is Hard</a:t>
            </a:r>
            <a:endParaRPr lang="en-US" sz="4800" b="1">
              <a:solidFill>
                <a:srgbClr val="000000"/>
              </a:solidFill>
              <a:ea typeface="+mj-lt"/>
              <a:cs typeface="+mj-lt"/>
            </a:endParaRPr>
          </a:p>
          <a:p>
            <a:endParaRPr lang="en-US"/>
          </a:p>
        </p:txBody>
      </p:sp>
      <p:sp>
        <p:nvSpPr>
          <p:cNvPr id="8" name="Content Placeholder 7">
            <a:extLst>
              <a:ext uri="{FF2B5EF4-FFF2-40B4-BE49-F238E27FC236}">
                <a16:creationId xmlns:a16="http://schemas.microsoft.com/office/drawing/2014/main" id="{8640E588-52F8-A17F-7DA7-F9C0EC25B891}"/>
              </a:ext>
            </a:extLst>
          </p:cNvPr>
          <p:cNvSpPr>
            <a:spLocks noGrp="1"/>
          </p:cNvSpPr>
          <p:nvPr>
            <p:ph idx="1"/>
          </p:nvPr>
        </p:nvSpPr>
        <p:spPr>
          <a:xfrm>
            <a:off x="255494" y="1826636"/>
            <a:ext cx="10613674" cy="5029083"/>
          </a:xfrm>
        </p:spPr>
        <p:txBody>
          <a:bodyPr vert="horz" lIns="91440" tIns="45720" rIns="91440" bIns="45720" rtlCol="0" anchor="t">
            <a:noAutofit/>
          </a:bodyPr>
          <a:lstStyle/>
          <a:p>
            <a:pPr>
              <a:buNone/>
            </a:pPr>
            <a:r>
              <a:rPr lang="en-US" b="1">
                <a:solidFill>
                  <a:srgbClr val="F4CAB8"/>
                </a:solidFill>
                <a:ea typeface="+mn-lt"/>
                <a:cs typeface="+mn-lt"/>
              </a:rPr>
              <a:t>Main Point:</a:t>
            </a:r>
            <a:r>
              <a:rPr lang="en-US">
                <a:solidFill>
                  <a:srgbClr val="F4CAB8"/>
                </a:solidFill>
                <a:ea typeface="+mn-lt"/>
                <a:cs typeface="+mn-lt"/>
              </a:rPr>
              <a:t> Recall doesn’t have perceptual support it’s internal and error-prone.</a:t>
            </a:r>
            <a:endParaRPr lang="en-US">
              <a:ea typeface="+mn-lt"/>
              <a:cs typeface="+mn-lt"/>
            </a:endParaRPr>
          </a:p>
          <a:p>
            <a:pPr>
              <a:buFont typeface="Arial"/>
              <a:buChar char="•"/>
            </a:pPr>
            <a:r>
              <a:rPr lang="en-US">
                <a:solidFill>
                  <a:srgbClr val="F4CAB8"/>
                </a:solidFill>
                <a:ea typeface="+mn-lt"/>
                <a:cs typeface="+mn-lt"/>
              </a:rPr>
              <a:t>Example: remembering historical dates or someone’s phone number.</a:t>
            </a:r>
            <a:endParaRPr lang="en-US"/>
          </a:p>
          <a:p>
            <a:pPr>
              <a:buFont typeface="Arial"/>
              <a:buChar char="•"/>
            </a:pPr>
            <a:r>
              <a:rPr lang="en-US">
                <a:solidFill>
                  <a:srgbClr val="F4CAB8"/>
                </a:solidFill>
                <a:ea typeface="+mn-lt"/>
                <a:cs typeface="+mn-lt"/>
              </a:rPr>
              <a:t>people use memory aids notes, calendars, cues.</a:t>
            </a:r>
            <a:endParaRPr lang="en-US">
              <a:ea typeface="+mn-lt"/>
              <a:cs typeface="+mn-lt"/>
            </a:endParaRPr>
          </a:p>
          <a:p>
            <a:pPr>
              <a:buFont typeface="Arial"/>
              <a:buChar char="•"/>
            </a:pPr>
            <a:r>
              <a:rPr lang="en-US" b="1">
                <a:solidFill>
                  <a:srgbClr val="F4CAB8"/>
                </a:solidFill>
                <a:ea typeface="+mn-lt"/>
                <a:cs typeface="+mn-lt"/>
              </a:rPr>
              <a:t>ancient method of loci</a:t>
            </a:r>
            <a:r>
              <a:rPr lang="en-US">
                <a:solidFill>
                  <a:srgbClr val="F4CAB8"/>
                </a:solidFill>
                <a:ea typeface="+mn-lt"/>
                <a:cs typeface="+mn-lt"/>
              </a:rPr>
              <a:t> and </a:t>
            </a:r>
            <a:r>
              <a:rPr lang="en-US" b="1">
                <a:solidFill>
                  <a:srgbClr val="F4CAB8"/>
                </a:solidFill>
                <a:ea typeface="+mn-lt"/>
                <a:cs typeface="+mn-lt"/>
              </a:rPr>
              <a:t>modern tools</a:t>
            </a:r>
            <a:r>
              <a:rPr lang="en-US">
                <a:solidFill>
                  <a:srgbClr val="F4CAB8"/>
                </a:solidFill>
                <a:ea typeface="+mn-lt"/>
                <a:cs typeface="+mn-lt"/>
              </a:rPr>
              <a:t> like calendars and contact lists.</a:t>
            </a:r>
            <a:endParaRPr lang="en-US">
              <a:ea typeface="+mn-lt"/>
              <a:cs typeface="+mn-lt"/>
            </a:endParaRPr>
          </a:p>
          <a:p>
            <a:pPr>
              <a:buNone/>
            </a:pPr>
            <a:endParaRPr lang="en-US">
              <a:solidFill>
                <a:srgbClr val="F4CAB8"/>
              </a:solidFill>
            </a:endParaRPr>
          </a:p>
          <a:p>
            <a:pPr>
              <a:buNone/>
            </a:pPr>
            <a:r>
              <a:rPr lang="en-US">
                <a:solidFill>
                  <a:srgbClr val="F4CAB8"/>
                </a:solidFill>
                <a:ea typeface="+mn-lt"/>
                <a:cs typeface="+mn-lt"/>
              </a:rPr>
              <a:t>“Whatever the evolutionary reasons, our brain did not evolve to recall facts.”</a:t>
            </a:r>
            <a:endParaRPr lang="en-US"/>
          </a:p>
          <a:p>
            <a:pPr>
              <a:buNone/>
            </a:pPr>
            <a:endParaRPr lang="en-US" sz="1600" b="1">
              <a:solidFill>
                <a:srgbClr val="F4CAB8"/>
              </a:solidFill>
              <a:latin typeface="Montserrat Medium"/>
            </a:endParaRPr>
          </a:p>
          <a:p>
            <a:pPr marL="0" indent="0">
              <a:buNone/>
            </a:pPr>
            <a:endParaRPr lang="en-US"/>
          </a:p>
        </p:txBody>
      </p:sp>
      <p:sp>
        <p:nvSpPr>
          <p:cNvPr id="12" name="Slide Number Placeholder 11">
            <a:extLst>
              <a:ext uri="{FF2B5EF4-FFF2-40B4-BE49-F238E27FC236}">
                <a16:creationId xmlns:a16="http://schemas.microsoft.com/office/drawing/2014/main" id="{5814A296-3473-2B48-C430-D6997A469B3F}"/>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16" name="Footer Placeholder 15">
            <a:extLst>
              <a:ext uri="{FF2B5EF4-FFF2-40B4-BE49-F238E27FC236}">
                <a16:creationId xmlns:a16="http://schemas.microsoft.com/office/drawing/2014/main" id="{52AE3DE5-FD92-1BCD-3336-0E1711548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031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EF27-7951-606A-32AC-F9DA26E009D5}"/>
              </a:ext>
            </a:extLst>
          </p:cNvPr>
          <p:cNvSpPr>
            <a:spLocks noGrp="1"/>
          </p:cNvSpPr>
          <p:nvPr>
            <p:ph type="title"/>
          </p:nvPr>
        </p:nvSpPr>
        <p:spPr>
          <a:xfrm>
            <a:off x="406879" y="-80573"/>
            <a:ext cx="10515600" cy="1325563"/>
          </a:xfrm>
        </p:spPr>
        <p:txBody>
          <a:bodyPr/>
          <a:lstStyle/>
          <a:p>
            <a:r>
              <a:rPr lang="en-US" sz="4800" b="1">
                <a:solidFill>
                  <a:srgbClr val="FFB393"/>
                </a:solidFill>
                <a:ea typeface="+mj-lt"/>
                <a:cs typeface="+mj-lt"/>
              </a:rPr>
              <a:t>Recognition Is Easy </a:t>
            </a:r>
            <a:endParaRPr lang="en-US"/>
          </a:p>
        </p:txBody>
      </p:sp>
      <p:sp>
        <p:nvSpPr>
          <p:cNvPr id="3" name="Content Placeholder 2">
            <a:extLst>
              <a:ext uri="{FF2B5EF4-FFF2-40B4-BE49-F238E27FC236}">
                <a16:creationId xmlns:a16="http://schemas.microsoft.com/office/drawing/2014/main" id="{A14FBCD7-5336-B4C7-746E-27285EE7AB64}"/>
              </a:ext>
            </a:extLst>
          </p:cNvPr>
          <p:cNvSpPr>
            <a:spLocks noGrp="1"/>
          </p:cNvSpPr>
          <p:nvPr>
            <p:ph idx="1"/>
          </p:nvPr>
        </p:nvSpPr>
        <p:spPr>
          <a:xfrm>
            <a:off x="119333" y="847966"/>
            <a:ext cx="11823939" cy="5860959"/>
          </a:xfrm>
        </p:spPr>
        <p:txBody>
          <a:bodyPr vert="horz" lIns="91440" tIns="45720" rIns="91440" bIns="45720" rtlCol="0" anchor="t">
            <a:normAutofit fontScale="92500"/>
          </a:bodyPr>
          <a:lstStyle/>
          <a:p>
            <a:pPr marL="0" indent="0">
              <a:buNone/>
            </a:pPr>
            <a:r>
              <a:rPr lang="en-US" b="1">
                <a:solidFill>
                  <a:schemeClr val="accent2">
                    <a:lumMod val="60000"/>
                    <a:lumOff val="40000"/>
                  </a:schemeClr>
                </a:solidFill>
              </a:rPr>
              <a:t>Main Point: Interfaces should favor recognition over recall.</a:t>
            </a:r>
            <a:endParaRPr lang="en-US">
              <a:solidFill>
                <a:schemeClr val="accent2">
                  <a:lumMod val="60000"/>
                  <a:lumOff val="40000"/>
                </a:schemeClr>
              </a:solidFill>
            </a:endParaRPr>
          </a:p>
          <a:p>
            <a:r>
              <a:rPr lang="en-US" b="1">
                <a:solidFill>
                  <a:schemeClr val="accent2">
                    <a:lumMod val="60000"/>
                    <a:lumOff val="40000"/>
                  </a:schemeClr>
                </a:solidFill>
              </a:rPr>
              <a:t>Design Rule 1</a:t>
            </a:r>
            <a:r>
              <a:rPr lang="en-US">
                <a:solidFill>
                  <a:schemeClr val="accent2">
                    <a:lumMod val="60000"/>
                    <a:lumOff val="40000"/>
                  </a:schemeClr>
                </a:solidFill>
              </a:rPr>
              <a:t>: </a:t>
            </a:r>
            <a:r>
              <a:rPr lang="en-US" i="1">
                <a:solidFill>
                  <a:schemeClr val="accent2">
                    <a:lumMod val="60000"/>
                    <a:lumOff val="40000"/>
                  </a:schemeClr>
                </a:solidFill>
              </a:rPr>
              <a:t>“See and choose” is easier than “recall and type”</a:t>
            </a:r>
            <a:endParaRPr lang="en-US">
              <a:solidFill>
                <a:schemeClr val="accent2">
                  <a:lumMod val="60000"/>
                  <a:lumOff val="40000"/>
                </a:schemeClr>
              </a:solidFill>
            </a:endParaRPr>
          </a:p>
          <a:p>
            <a:r>
              <a:rPr lang="en-US">
                <a:solidFill>
                  <a:schemeClr val="accent2">
                    <a:lumMod val="60000"/>
                    <a:lumOff val="40000"/>
                  </a:schemeClr>
                </a:solidFill>
              </a:rPr>
              <a:t>GUI vs CLI: menus, icons, visual choices reduce memory burden.</a:t>
            </a: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endParaRPr lang="en-US">
              <a:solidFill>
                <a:schemeClr val="accent2">
                  <a:lumMod val="60000"/>
                  <a:lumOff val="40000"/>
                </a:schemeClr>
              </a:solidFill>
              <a:ea typeface="+mn-lt"/>
              <a:cs typeface="+mn-lt"/>
            </a:endParaRPr>
          </a:p>
          <a:p>
            <a:r>
              <a:rPr lang="en-US">
                <a:solidFill>
                  <a:schemeClr val="accent2">
                    <a:lumMod val="60000"/>
                    <a:lumOff val="40000"/>
                  </a:schemeClr>
                </a:solidFill>
              </a:rPr>
              <a:t>                                                                    GUI replaces the need to remember commands.</a:t>
            </a:r>
          </a:p>
          <a:p>
            <a:endParaRPr lang="en-US" i="1">
              <a:solidFill>
                <a:srgbClr val="F2AA84"/>
              </a:solidFill>
            </a:endParaRPr>
          </a:p>
          <a:p>
            <a:pPr marL="0" indent="0">
              <a:buNone/>
            </a:pPr>
            <a:endParaRPr lang="en-US" i="1"/>
          </a:p>
        </p:txBody>
      </p:sp>
      <p:sp>
        <p:nvSpPr>
          <p:cNvPr id="4" name="Slide Number Placeholder 3">
            <a:extLst>
              <a:ext uri="{FF2B5EF4-FFF2-40B4-BE49-F238E27FC236}">
                <a16:creationId xmlns:a16="http://schemas.microsoft.com/office/drawing/2014/main" id="{BD6F671D-60F6-3BAC-5489-DC06283D8263}"/>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6" name="Footer Placeholder 5">
            <a:extLst>
              <a:ext uri="{FF2B5EF4-FFF2-40B4-BE49-F238E27FC236}">
                <a16:creationId xmlns:a16="http://schemas.microsoft.com/office/drawing/2014/main" id="{E5942C9C-F3C0-5DA8-6F52-A001F73CDCC6}"/>
              </a:ext>
            </a:extLst>
          </p:cNvPr>
          <p:cNvSpPr>
            <a:spLocks noGrp="1"/>
          </p:cNvSpPr>
          <p:nvPr>
            <p:ph type="ftr" sz="quarter" idx="11"/>
          </p:nvPr>
        </p:nvSpPr>
        <p:spPr/>
        <p:txBody>
          <a:bodyPr/>
          <a:lstStyle/>
          <a:p>
            <a:endParaRPr lang="en-US"/>
          </a:p>
        </p:txBody>
      </p:sp>
      <p:pic>
        <p:nvPicPr>
          <p:cNvPr id="5" name="Picture 4" descr="A screenshot of a phone&#10;&#10;AI-generated content may be incorrect.">
            <a:extLst>
              <a:ext uri="{FF2B5EF4-FFF2-40B4-BE49-F238E27FC236}">
                <a16:creationId xmlns:a16="http://schemas.microsoft.com/office/drawing/2014/main" id="{CCE26EB1-DAEA-9CDC-D358-EB9351E417D3}"/>
              </a:ext>
            </a:extLst>
          </p:cNvPr>
          <p:cNvPicPr>
            <a:picLocks noChangeAspect="1"/>
          </p:cNvPicPr>
          <p:nvPr/>
        </p:nvPicPr>
        <p:blipFill>
          <a:blip r:embed="rId2"/>
          <a:stretch>
            <a:fillRect/>
          </a:stretch>
        </p:blipFill>
        <p:spPr>
          <a:xfrm>
            <a:off x="118258" y="2356881"/>
            <a:ext cx="4593372" cy="4360261"/>
          </a:xfrm>
          <a:prstGeom prst="rect">
            <a:avLst/>
          </a:prstGeom>
        </p:spPr>
      </p:pic>
    </p:spTree>
    <p:extLst>
      <p:ext uri="{BB962C8B-B14F-4D97-AF65-F5344CB8AC3E}">
        <p14:creationId xmlns:p14="http://schemas.microsoft.com/office/powerpoint/2010/main" val="3235883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9E36-0D19-E914-036A-A7666F7F4FD0}"/>
              </a:ext>
            </a:extLst>
          </p:cNvPr>
          <p:cNvSpPr>
            <a:spLocks noGrp="1"/>
          </p:cNvSpPr>
          <p:nvPr>
            <p:ph type="title"/>
          </p:nvPr>
        </p:nvSpPr>
        <p:spPr/>
        <p:txBody>
          <a:bodyPr/>
          <a:lstStyle/>
          <a:p>
            <a:r>
              <a:rPr lang="en-US" sz="2800" b="1">
                <a:solidFill>
                  <a:schemeClr val="accent2">
                    <a:lumMod val="60000"/>
                    <a:lumOff val="40000"/>
                  </a:schemeClr>
                </a:solidFill>
                <a:latin typeface="Aptos"/>
              </a:rPr>
              <a:t>Design Rule 2</a:t>
            </a:r>
            <a:r>
              <a:rPr lang="en-US" sz="2800">
                <a:solidFill>
                  <a:schemeClr val="accent2">
                    <a:lumMod val="60000"/>
                    <a:lumOff val="40000"/>
                  </a:schemeClr>
                </a:solidFill>
                <a:latin typeface="Aptos"/>
              </a:rPr>
              <a:t>: </a:t>
            </a:r>
            <a:r>
              <a:rPr lang="en-US" sz="2800" i="1">
                <a:solidFill>
                  <a:schemeClr val="accent2">
                    <a:lumMod val="60000"/>
                    <a:lumOff val="40000"/>
                  </a:schemeClr>
                </a:solidFill>
                <a:latin typeface="Aptos"/>
              </a:rPr>
              <a:t>Use pictures to convey function </a:t>
            </a:r>
            <a:endParaRPr lang="en-US" sz="280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id="{BD7BEE7A-4CAE-0739-ACAB-49D12CAE20CF}"/>
              </a:ext>
            </a:extLst>
          </p:cNvPr>
          <p:cNvSpPr>
            <a:spLocks noGrp="1"/>
          </p:cNvSpPr>
          <p:nvPr>
            <p:ph idx="1"/>
          </p:nvPr>
        </p:nvSpPr>
        <p:spPr>
          <a:xfrm>
            <a:off x="433221" y="1825625"/>
            <a:ext cx="10920579" cy="4601785"/>
          </a:xfrm>
        </p:spPr>
        <p:txBody>
          <a:bodyPr vert="horz" lIns="91440" tIns="45720" rIns="91440" bIns="45720" rtlCol="0" anchor="t">
            <a:normAutofit/>
          </a:bodyPr>
          <a:lstStyle/>
          <a:p>
            <a:endParaRPr lang="en-US"/>
          </a:p>
          <a:p>
            <a:endParaRPr lang="en-US"/>
          </a:p>
          <a:p>
            <a:endParaRPr lang="en-US"/>
          </a:p>
          <a:p>
            <a:endParaRPr lang="en-US"/>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a:p>
            <a:r>
              <a:rPr lang="en-US">
                <a:solidFill>
                  <a:schemeClr val="accent2">
                    <a:lumMod val="60000"/>
                    <a:lumOff val="40000"/>
                  </a:schemeClr>
                </a:solidFill>
                <a:latin typeface="Aptos Display"/>
              </a:rPr>
              <a:t>Desktop icons and dashboard symbols help users instantly understand functions.</a:t>
            </a:r>
            <a:endParaRPr lang="en-US">
              <a:solidFill>
                <a:schemeClr val="accent2">
                  <a:lumMod val="60000"/>
                  <a:lumOff val="40000"/>
                </a:schemeClr>
              </a:solidFill>
            </a:endParaRPr>
          </a:p>
          <a:p>
            <a:endParaRPr lang="en-US"/>
          </a:p>
        </p:txBody>
      </p:sp>
      <p:sp>
        <p:nvSpPr>
          <p:cNvPr id="4" name="Footer Placeholder 3">
            <a:extLst>
              <a:ext uri="{FF2B5EF4-FFF2-40B4-BE49-F238E27FC236}">
                <a16:creationId xmlns:a16="http://schemas.microsoft.com/office/drawing/2014/main" id="{37278107-5A45-A79C-DB18-383530AE4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90C8A1-7602-3208-A272-5962FB77F130}"/>
              </a:ext>
            </a:extLst>
          </p:cNvPr>
          <p:cNvSpPr>
            <a:spLocks noGrp="1"/>
          </p:cNvSpPr>
          <p:nvPr>
            <p:ph type="sldNum" sz="quarter" idx="12"/>
          </p:nvPr>
        </p:nvSpPr>
        <p:spPr/>
        <p:txBody>
          <a:bodyPr/>
          <a:lstStyle/>
          <a:p>
            <a:fld id="{330EA680-D336-4FF7-8B7A-9848BB0A1C32}" type="slidenum">
              <a:rPr lang="en-US" smtClean="0"/>
              <a:t>8</a:t>
            </a:fld>
            <a:endParaRPr lang="en-US"/>
          </a:p>
        </p:txBody>
      </p:sp>
      <p:pic>
        <p:nvPicPr>
          <p:cNvPr id="6" name="Picture 5" descr="A screenshot of a computer&#10;&#10;AI-generated content may be incorrect.">
            <a:extLst>
              <a:ext uri="{FF2B5EF4-FFF2-40B4-BE49-F238E27FC236}">
                <a16:creationId xmlns:a16="http://schemas.microsoft.com/office/drawing/2014/main" id="{F7012CF4-88CB-1105-A438-91FB8B7EB3AC}"/>
              </a:ext>
            </a:extLst>
          </p:cNvPr>
          <p:cNvPicPr>
            <a:picLocks noChangeAspect="1"/>
          </p:cNvPicPr>
          <p:nvPr/>
        </p:nvPicPr>
        <p:blipFill>
          <a:blip r:embed="rId2"/>
          <a:stretch>
            <a:fillRect/>
          </a:stretch>
        </p:blipFill>
        <p:spPr>
          <a:xfrm>
            <a:off x="1254801" y="1826169"/>
            <a:ext cx="9677066" cy="2880613"/>
          </a:xfrm>
          <a:prstGeom prst="rect">
            <a:avLst/>
          </a:prstGeom>
        </p:spPr>
      </p:pic>
    </p:spTree>
    <p:extLst>
      <p:ext uri="{BB962C8B-B14F-4D97-AF65-F5344CB8AC3E}">
        <p14:creationId xmlns:p14="http://schemas.microsoft.com/office/powerpoint/2010/main" val="368676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B1D-A4D8-56C9-AB36-BE3D34251A3B}"/>
              </a:ext>
            </a:extLst>
          </p:cNvPr>
          <p:cNvSpPr>
            <a:spLocks noGrp="1"/>
          </p:cNvSpPr>
          <p:nvPr>
            <p:ph type="title"/>
          </p:nvPr>
        </p:nvSpPr>
        <p:spPr/>
        <p:txBody>
          <a:bodyPr/>
          <a:lstStyle/>
          <a:p>
            <a:pPr marL="285750" indent="-285750">
              <a:spcBef>
                <a:spcPts val="1000"/>
              </a:spcBef>
              <a:buFont typeface="Arial"/>
              <a:buChar char="•"/>
            </a:pPr>
            <a:r>
              <a:rPr lang="en-US" sz="2800" b="1">
                <a:solidFill>
                  <a:schemeClr val="accent2">
                    <a:lumMod val="60000"/>
                    <a:lumOff val="40000"/>
                  </a:schemeClr>
                </a:solidFill>
                <a:latin typeface="Aptos"/>
              </a:rPr>
              <a:t>Design Rule 3</a:t>
            </a:r>
            <a:r>
              <a:rPr lang="en-US" sz="2800">
                <a:solidFill>
                  <a:schemeClr val="accent2">
                    <a:lumMod val="60000"/>
                    <a:lumOff val="40000"/>
                  </a:schemeClr>
                </a:solidFill>
                <a:latin typeface="Aptos"/>
              </a:rPr>
              <a:t>: </a:t>
            </a:r>
            <a:r>
              <a:rPr lang="en-US" sz="2800" i="1">
                <a:solidFill>
                  <a:schemeClr val="accent2">
                    <a:lumMod val="60000"/>
                    <a:lumOff val="40000"/>
                  </a:schemeClr>
                </a:solidFill>
                <a:latin typeface="Aptos"/>
              </a:rPr>
              <a:t>Use thumbnails for visual overviews </a:t>
            </a:r>
            <a:endParaRPr lang="en-US" sz="2800">
              <a:solidFill>
                <a:schemeClr val="accent2">
                  <a:lumMod val="60000"/>
                  <a:lumOff val="40000"/>
                </a:schemeClr>
              </a:solidFill>
              <a:latin typeface="Aptos Display"/>
            </a:endParaRPr>
          </a:p>
          <a:p>
            <a:endParaRPr lang="en-US"/>
          </a:p>
        </p:txBody>
      </p:sp>
      <p:sp>
        <p:nvSpPr>
          <p:cNvPr id="3" name="Content Placeholder 2">
            <a:extLst>
              <a:ext uri="{FF2B5EF4-FFF2-40B4-BE49-F238E27FC236}">
                <a16:creationId xmlns:a16="http://schemas.microsoft.com/office/drawing/2014/main" id="{4F199153-361A-958E-6A18-6F9AF75E379E}"/>
              </a:ext>
            </a:extLst>
          </p:cNvPr>
          <p:cNvSpPr>
            <a:spLocks noGrp="1"/>
          </p:cNvSpPr>
          <p:nvPr>
            <p:ph idx="1"/>
          </p:nvPr>
        </p:nvSpPr>
        <p:spPr>
          <a:xfrm>
            <a:off x="284019" y="1825625"/>
            <a:ext cx="11069781" cy="4793617"/>
          </a:xfrm>
        </p:spPr>
        <p:txBody>
          <a:bodyPr vert="horz" lIns="91440" tIns="45720" rIns="91440" bIns="45720" rtlCol="0" anchor="t">
            <a:normAutofit/>
          </a:bodyPr>
          <a:lstStyle/>
          <a:p>
            <a:endParaRPr lang="en-US"/>
          </a:p>
          <a:p>
            <a:endParaRPr lang="en-US"/>
          </a:p>
          <a:p>
            <a:endParaRPr lang="en-US"/>
          </a:p>
          <a:p>
            <a:endParaRPr lang="en-US"/>
          </a:p>
          <a:p>
            <a:endParaRPr lang="en-US"/>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a:p>
            <a:endParaRPr lang="en-US">
              <a:solidFill>
                <a:schemeClr val="accent2">
                  <a:lumMod val="60000"/>
                  <a:lumOff val="40000"/>
                </a:schemeClr>
              </a:solidFill>
              <a:latin typeface="Aptos Display"/>
            </a:endParaRPr>
          </a:p>
        </p:txBody>
      </p:sp>
      <p:sp>
        <p:nvSpPr>
          <p:cNvPr id="4" name="Footer Placeholder 3">
            <a:extLst>
              <a:ext uri="{FF2B5EF4-FFF2-40B4-BE49-F238E27FC236}">
                <a16:creationId xmlns:a16="http://schemas.microsoft.com/office/drawing/2014/main" id="{6DA783EF-1C9F-6434-44FC-533317F702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1E40B-D74B-76B2-02AD-33852F330AC9}"/>
              </a:ext>
            </a:extLst>
          </p:cNvPr>
          <p:cNvSpPr>
            <a:spLocks noGrp="1"/>
          </p:cNvSpPr>
          <p:nvPr>
            <p:ph type="sldNum" sz="quarter" idx="12"/>
          </p:nvPr>
        </p:nvSpPr>
        <p:spPr/>
        <p:txBody>
          <a:bodyPr/>
          <a:lstStyle/>
          <a:p>
            <a:fld id="{330EA680-D336-4FF7-8B7A-9848BB0A1C32}" type="slidenum">
              <a:rPr lang="en-US" smtClean="0"/>
              <a:t>9</a:t>
            </a:fld>
            <a:endParaRPr lang="en-US"/>
          </a:p>
        </p:txBody>
      </p:sp>
      <p:pic>
        <p:nvPicPr>
          <p:cNvPr id="6" name="Picture 5" descr="A screenshot of a computer&#10;&#10;AI-generated content may be incorrect.">
            <a:extLst>
              <a:ext uri="{FF2B5EF4-FFF2-40B4-BE49-F238E27FC236}">
                <a16:creationId xmlns:a16="http://schemas.microsoft.com/office/drawing/2014/main" id="{ECBAE309-43CA-9155-4E7F-E7B1B79FDE30}"/>
              </a:ext>
            </a:extLst>
          </p:cNvPr>
          <p:cNvPicPr>
            <a:picLocks noChangeAspect="1"/>
          </p:cNvPicPr>
          <p:nvPr/>
        </p:nvPicPr>
        <p:blipFill>
          <a:blip r:embed="rId2"/>
          <a:stretch>
            <a:fillRect/>
          </a:stretch>
        </p:blipFill>
        <p:spPr>
          <a:xfrm>
            <a:off x="5993561" y="1121344"/>
            <a:ext cx="5697029" cy="4600935"/>
          </a:xfrm>
          <a:prstGeom prst="rect">
            <a:avLst/>
          </a:prstGeom>
        </p:spPr>
      </p:pic>
      <p:pic>
        <p:nvPicPr>
          <p:cNvPr id="7" name="Picture 6" descr="A person in a bow tie&#10;&#10;AI-generated content may be incorrect.">
            <a:extLst>
              <a:ext uri="{FF2B5EF4-FFF2-40B4-BE49-F238E27FC236}">
                <a16:creationId xmlns:a16="http://schemas.microsoft.com/office/drawing/2014/main" id="{80241F54-95F2-7E5B-2298-3C3E5E267A42}"/>
              </a:ext>
            </a:extLst>
          </p:cNvPr>
          <p:cNvPicPr>
            <a:picLocks noChangeAspect="1"/>
          </p:cNvPicPr>
          <p:nvPr/>
        </p:nvPicPr>
        <p:blipFill>
          <a:blip r:embed="rId3"/>
          <a:stretch>
            <a:fillRect/>
          </a:stretch>
        </p:blipFill>
        <p:spPr>
          <a:xfrm>
            <a:off x="733245" y="3874697"/>
            <a:ext cx="3968151" cy="2846718"/>
          </a:xfrm>
          <a:prstGeom prst="rect">
            <a:avLst/>
          </a:prstGeom>
        </p:spPr>
      </p:pic>
      <p:pic>
        <p:nvPicPr>
          <p:cNvPr id="8" name="Picture 7" descr="A screenshot of a video&#10;&#10;AI-generated content may be incorrect.">
            <a:extLst>
              <a:ext uri="{FF2B5EF4-FFF2-40B4-BE49-F238E27FC236}">
                <a16:creationId xmlns:a16="http://schemas.microsoft.com/office/drawing/2014/main" id="{72F2CA64-2E74-BE0C-03CF-BE764DB0E2AC}"/>
              </a:ext>
            </a:extLst>
          </p:cNvPr>
          <p:cNvPicPr>
            <a:picLocks noChangeAspect="1"/>
          </p:cNvPicPr>
          <p:nvPr/>
        </p:nvPicPr>
        <p:blipFill>
          <a:blip r:embed="rId4"/>
          <a:stretch>
            <a:fillRect/>
          </a:stretch>
        </p:blipFill>
        <p:spPr>
          <a:xfrm>
            <a:off x="748201" y="1121434"/>
            <a:ext cx="3952619" cy="2817963"/>
          </a:xfrm>
          <a:prstGeom prst="rect">
            <a:avLst/>
          </a:prstGeom>
        </p:spPr>
      </p:pic>
    </p:spTree>
    <p:extLst>
      <p:ext uri="{BB962C8B-B14F-4D97-AF65-F5344CB8AC3E}">
        <p14:creationId xmlns:p14="http://schemas.microsoft.com/office/powerpoint/2010/main" val="4238832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ral">
  <a:themeElements>
    <a:clrScheme name="Custom 177">
      <a:dk1>
        <a:srgbClr val="414042"/>
      </a:dk1>
      <a:lt1>
        <a:sysClr val="window" lastClr="FFFFFF"/>
      </a:lt1>
      <a:dk2>
        <a:srgbClr val="44546A"/>
      </a:dk2>
      <a:lt2>
        <a:srgbClr val="E7E6E6"/>
      </a:lt2>
      <a:accent1>
        <a:srgbClr val="E57373"/>
      </a:accent1>
      <a:accent2>
        <a:srgbClr val="F28B82"/>
      </a:accent2>
      <a:accent3>
        <a:srgbClr val="6D6E71"/>
      </a:accent3>
      <a:accent4>
        <a:srgbClr val="414042"/>
      </a:accent4>
      <a:accent5>
        <a:srgbClr val="B0B1B5"/>
      </a:accent5>
      <a:accent6>
        <a:srgbClr val="D32F2F"/>
      </a:accent6>
      <a:hlink>
        <a:srgbClr val="0563C1"/>
      </a:hlink>
      <a:folHlink>
        <a:srgbClr val="954F72"/>
      </a:folHlink>
    </a:clrScheme>
    <a:fontScheme name="Custom 126">
      <a:majorFont>
        <a:latin typeface="Arial Black"/>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D581CB1-2A86-4950-A2F8-16311990793E}">
  <we:reference id="WA200005566" version="3.0.0.3" store="en-us" storeType="omex"/>
  <we:alternateReferences>
    <we:reference id="WA200005566" version="3.0.0.3" store="omex"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0</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Coral</vt:lpstr>
      <vt:lpstr>Designing with the mind in mind chapter 9 &amp; 10  By: Jeff Johnson</vt:lpstr>
      <vt:lpstr>Chapter 9: Recognition is Easy; Recall is Hard  </vt:lpstr>
      <vt:lpstr>Recognition Is Easy  </vt:lpstr>
      <vt:lpstr>Recognition Game </vt:lpstr>
      <vt:lpstr>Recognition Game </vt:lpstr>
      <vt:lpstr>Recall Is Hard </vt:lpstr>
      <vt:lpstr>Recognition Is Easy </vt:lpstr>
      <vt:lpstr>Design Rule 2: Use pictures to convey function </vt:lpstr>
      <vt:lpstr>Design Rule 3: Use thumbnails for visual overviews  </vt:lpstr>
      <vt:lpstr>Design Rule 4: Make important functions visible   </vt:lpstr>
      <vt:lpstr>Design Rule 5: Use visual cues to signal “where you are”  </vt:lpstr>
      <vt:lpstr>Authentication and Recall  </vt:lpstr>
      <vt:lpstr>Conclusion on Chapter 9 </vt:lpstr>
      <vt:lpstr>The Parts of the Brain</vt:lpstr>
      <vt:lpstr>Old Brain and Mid Brain</vt:lpstr>
      <vt:lpstr>PowerPoint Presentation</vt:lpstr>
      <vt:lpstr>System One Misses Some Bits</vt:lpstr>
      <vt:lpstr>New Brain</vt:lpstr>
      <vt:lpstr>Why do we even have system two?</vt:lpstr>
      <vt:lpstr>Learning from Experience</vt:lpstr>
      <vt:lpstr>Limits to Learning from Experience</vt:lpstr>
      <vt:lpstr>Overgeneralization</vt:lpstr>
      <vt:lpstr>Evolutionary Roots of Experiential Learning</vt:lpstr>
      <vt:lpstr>Performing Learned Actions Is Easy</vt:lpstr>
      <vt:lpstr>Performing Novel Actions Is Hard</vt:lpstr>
      <vt:lpstr>Problem Solving is Hard</vt:lpstr>
      <vt:lpstr>Calculation is Hard</vt:lpstr>
      <vt:lpstr>Implications for UI Design pt 1</vt:lpstr>
      <vt:lpstr>Implications for UI Design pt 2</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15</cp:revision>
  <dcterms:created xsi:type="dcterms:W3CDTF">2025-04-05T15:33:25Z</dcterms:created>
  <dcterms:modified xsi:type="dcterms:W3CDTF">2025-04-11T17:57:33Z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86e8d42-b9a6-4554-b0cc-98af32c6b0e9_Enabled">
    <vt:lpwstr>true</vt:lpwstr>
  </property>
  <property fmtid="{D5CDD505-2E9C-101B-9397-08002B2CF9AE}" pid="3" name="MSIP_Label_b86e8d42-b9a6-4554-b0cc-98af32c6b0e9_SetDate">
    <vt:lpwstr>2025-04-05T15:33:59Z</vt:lpwstr>
  </property>
  <property fmtid="{D5CDD505-2E9C-101B-9397-08002B2CF9AE}" pid="4" name="MSIP_Label_b86e8d42-b9a6-4554-b0cc-98af32c6b0e9_Method">
    <vt:lpwstr>Standard</vt:lpwstr>
  </property>
  <property fmtid="{D5CDD505-2E9C-101B-9397-08002B2CF9AE}" pid="5" name="MSIP_Label_b86e8d42-b9a6-4554-b0cc-98af32c6b0e9_Name">
    <vt:lpwstr>defa4170-0d19-0005-0004-bc88714345d2</vt:lpwstr>
  </property>
  <property fmtid="{D5CDD505-2E9C-101B-9397-08002B2CF9AE}" pid="6" name="MSIP_Label_b86e8d42-b9a6-4554-b0cc-98af32c6b0e9_SiteId">
    <vt:lpwstr>9ef017d9-7f05-4225-9838-f92cff57b7ab</vt:lpwstr>
  </property>
  <property fmtid="{D5CDD505-2E9C-101B-9397-08002B2CF9AE}" pid="7" name="MSIP_Label_b86e8d42-b9a6-4554-b0cc-98af32c6b0e9_ActionId">
    <vt:lpwstr>10d27b3d-be72-4a03-ab81-61010ad42a63</vt:lpwstr>
  </property>
  <property fmtid="{D5CDD505-2E9C-101B-9397-08002B2CF9AE}" pid="8" name="MSIP_Label_b86e8d42-b9a6-4554-b0cc-98af32c6b0e9_ContentBits">
    <vt:lpwstr>0</vt:lpwstr>
  </property>
  <property fmtid="{D5CDD505-2E9C-101B-9397-08002B2CF9AE}" pid="9" name="MSIP_Label_b86e8d42-b9a6-4554-b0cc-98af32c6b0e9_Tag">
    <vt:lpwstr>10, 3, 0, 2</vt:lpwstr>
  </property>
</Properties>
</file>