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8" r:id="rId3"/>
    <p:sldId id="259" r:id="rId4"/>
    <p:sldId id="260" r:id="rId5"/>
    <p:sldId id="272" r:id="rId6"/>
    <p:sldId id="280" r:id="rId7"/>
    <p:sldId id="282" r:id="rId8"/>
    <p:sldId id="278" r:id="rId9"/>
    <p:sldId id="279" r:id="rId10"/>
    <p:sldId id="262" r:id="rId11"/>
    <p:sldId id="275" r:id="rId12"/>
    <p:sldId id="281" r:id="rId13"/>
    <p:sldId id="276" r:id="rId14"/>
    <p:sldId id="274" r:id="rId15"/>
    <p:sldId id="263" r:id="rId16"/>
    <p:sldId id="264" r:id="rId17"/>
    <p:sldId id="267" r:id="rId18"/>
    <p:sldId id="265" r:id="rId19"/>
    <p:sldId id="26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621D1-9B7C-B448-81D8-2C0BFAF9E756}" v="1" dt="2025-02-10T17:07:41.350"/>
    <p1510:client id="{868B5EAD-6606-CBE8-FB78-938AADABF319}" v="2" dt="2025-02-10T16:50:18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/>
    <p:restoredTop sz="94634"/>
  </p:normalViewPr>
  <p:slideViewPr>
    <p:cSldViewPr snapToGrid="0">
      <p:cViewPr varScale="1">
        <p:scale>
          <a:sx n="100" d="100"/>
          <a:sy n="10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0A7EA-3C0A-449A-973C-DBC125F6BD8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5CD13-FC77-43A0-9B2D-13E340E79C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Waterfall (Linear) Method:</a:t>
          </a:r>
          <a:endParaRPr lang="en-US"/>
        </a:p>
      </dgm:t>
    </dgm:pt>
    <dgm:pt modelId="{4E167FA5-BDCE-4D37-BAFB-E416D55F17CE}" type="parTrans" cxnId="{11E90C32-14E5-4BB8-9884-D762C3C0CBB3}">
      <dgm:prSet/>
      <dgm:spPr/>
      <dgm:t>
        <a:bodyPr/>
        <a:lstStyle/>
        <a:p>
          <a:endParaRPr lang="en-US"/>
        </a:p>
      </dgm:t>
    </dgm:pt>
    <dgm:pt modelId="{62670350-8F27-4A19-BC63-5FF257DBC274}" type="sibTrans" cxnId="{11E90C32-14E5-4BB8-9884-D762C3C0CBB3}">
      <dgm:prSet/>
      <dgm:spPr/>
      <dgm:t>
        <a:bodyPr/>
        <a:lstStyle/>
        <a:p>
          <a:endParaRPr lang="en-US"/>
        </a:p>
      </dgm:t>
    </dgm:pt>
    <dgm:pt modelId="{A38A5C0D-80A2-416B-8387-E79BB2583C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Progresses in </a:t>
          </a:r>
          <a:r>
            <a:rPr lang="en-US" b="1"/>
            <a:t>one direction</a:t>
          </a:r>
          <a:r>
            <a:rPr lang="en-US"/>
            <a:t> with rigid phases.</a:t>
          </a:r>
        </a:p>
      </dgm:t>
    </dgm:pt>
    <dgm:pt modelId="{F448E89D-237E-4D17-B063-E89DD63D9CC7}" type="parTrans" cxnId="{FCAA920F-4D5A-4DFF-B490-DF1AD4D255CB}">
      <dgm:prSet/>
      <dgm:spPr/>
      <dgm:t>
        <a:bodyPr/>
        <a:lstStyle/>
        <a:p>
          <a:endParaRPr lang="en-US"/>
        </a:p>
      </dgm:t>
    </dgm:pt>
    <dgm:pt modelId="{C9FC7335-F5C7-4D87-8E99-EA9EC3661E1D}" type="sibTrans" cxnId="{FCAA920F-4D5A-4DFF-B490-DF1AD4D255CB}">
      <dgm:prSet/>
      <dgm:spPr/>
      <dgm:t>
        <a:bodyPr/>
        <a:lstStyle/>
        <a:p>
          <a:endParaRPr lang="en-US"/>
        </a:p>
      </dgm:t>
    </dgm:pt>
    <dgm:pt modelId="{C115CD14-CA0F-4719-B1E1-64BC6D2DAF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Difficult to revise decisions</a:t>
          </a:r>
          <a:r>
            <a:rPr lang="en-US"/>
            <a:t> once made.</a:t>
          </a:r>
        </a:p>
      </dgm:t>
    </dgm:pt>
    <dgm:pt modelId="{C18CB96C-8D92-40D8-9F4E-2B8E997CD713}" type="parTrans" cxnId="{6F61432F-CC0E-4DA9-9D04-6EB595415C8F}">
      <dgm:prSet/>
      <dgm:spPr/>
      <dgm:t>
        <a:bodyPr/>
        <a:lstStyle/>
        <a:p>
          <a:endParaRPr lang="en-US"/>
        </a:p>
      </dgm:t>
    </dgm:pt>
    <dgm:pt modelId="{79D7F5D8-C414-4A71-9927-578D6CF2E16B}" type="sibTrans" cxnId="{6F61432F-CC0E-4DA9-9D04-6EB595415C8F}">
      <dgm:prSet/>
      <dgm:spPr/>
      <dgm:t>
        <a:bodyPr/>
        <a:lstStyle/>
        <a:p>
          <a:endParaRPr lang="en-US"/>
        </a:p>
      </dgm:t>
    </dgm:pt>
    <dgm:pt modelId="{260EA446-BAB6-4BA4-A8F9-23160C3C8B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in </a:t>
          </a:r>
          <a:r>
            <a:rPr lang="en-US" b="1"/>
            <a:t>large, complex projects</a:t>
          </a:r>
          <a:r>
            <a:rPr lang="en-US"/>
            <a:t> (e.g., automobiles, operating systems).</a:t>
          </a:r>
        </a:p>
      </dgm:t>
    </dgm:pt>
    <dgm:pt modelId="{9592CAAD-9A6F-414A-A2BA-59272389D0EE}" type="parTrans" cxnId="{9E86A5C8-FF97-4CD2-8C77-5C713959CFBF}">
      <dgm:prSet/>
      <dgm:spPr/>
      <dgm:t>
        <a:bodyPr/>
        <a:lstStyle/>
        <a:p>
          <a:endParaRPr lang="en-US"/>
        </a:p>
      </dgm:t>
    </dgm:pt>
    <dgm:pt modelId="{F7221AC1-7AC5-4DBE-9FE3-EF35836110A2}" type="sibTrans" cxnId="{9E86A5C8-FF97-4CD2-8C77-5C713959CFBF}">
      <dgm:prSet/>
      <dgm:spPr/>
      <dgm:t>
        <a:bodyPr/>
        <a:lstStyle/>
        <a:p>
          <a:endParaRPr lang="en-US"/>
        </a:p>
      </dgm:t>
    </dgm:pt>
    <dgm:pt modelId="{C395B59A-28C8-493A-8FFD-6B8C287325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Iterative (Human-Centered) Design:</a:t>
          </a:r>
          <a:endParaRPr lang="en-US"/>
        </a:p>
      </dgm:t>
    </dgm:pt>
    <dgm:pt modelId="{45C4517A-CF93-4ADD-BD9C-8413997DBCE6}" type="parTrans" cxnId="{B2A99FEB-78B0-461F-B0BC-8A7C373B28F4}">
      <dgm:prSet/>
      <dgm:spPr/>
      <dgm:t>
        <a:bodyPr/>
        <a:lstStyle/>
        <a:p>
          <a:endParaRPr lang="en-US"/>
        </a:p>
      </dgm:t>
    </dgm:pt>
    <dgm:pt modelId="{94A54710-0154-4D85-AC68-DFCDBF4EFE75}" type="sibTrans" cxnId="{B2A99FEB-78B0-461F-B0BC-8A7C373B28F4}">
      <dgm:prSet/>
      <dgm:spPr/>
      <dgm:t>
        <a:bodyPr/>
        <a:lstStyle/>
        <a:p>
          <a:endParaRPr lang="en-US"/>
        </a:p>
      </dgm:t>
    </dgm:pt>
    <dgm:pt modelId="{B7AE1180-C970-469C-BB88-47A92E0DD1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Cyclic process</a:t>
          </a:r>
          <a:r>
            <a:rPr lang="en-US"/>
            <a:t> with continuous testing and refinement.</a:t>
          </a:r>
        </a:p>
      </dgm:t>
    </dgm:pt>
    <dgm:pt modelId="{E9FFECD2-1A6D-4547-AFB8-9FD33A5F18FC}" type="parTrans" cxnId="{4079BE77-77BC-40A6-B33B-BDDD3929F59E}">
      <dgm:prSet/>
      <dgm:spPr/>
      <dgm:t>
        <a:bodyPr/>
        <a:lstStyle/>
        <a:p>
          <a:endParaRPr lang="en-US"/>
        </a:p>
      </dgm:t>
    </dgm:pt>
    <dgm:pt modelId="{261447CC-F5CB-4E0F-94B7-B44CB0C23B8F}" type="sibTrans" cxnId="{4079BE77-77BC-40A6-B33B-BDDD3929F59E}">
      <dgm:prSet/>
      <dgm:spPr/>
      <dgm:t>
        <a:bodyPr/>
        <a:lstStyle/>
        <a:p>
          <a:endParaRPr lang="en-US"/>
        </a:p>
      </dgm:t>
    </dgm:pt>
    <dgm:pt modelId="{C8B91311-E03E-43B7-B718-6E17FEF597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Allows </a:t>
          </a:r>
          <a:r>
            <a:rPr lang="en-US" b="1"/>
            <a:t>backtracking</a:t>
          </a:r>
          <a:r>
            <a:rPr lang="en-US"/>
            <a:t> and </a:t>
          </a:r>
          <a:r>
            <a:rPr lang="en-US" b="1"/>
            <a:t>rethinking</a:t>
          </a:r>
          <a:r>
            <a:rPr lang="en-US"/>
            <a:t> early decisions.</a:t>
          </a:r>
        </a:p>
      </dgm:t>
    </dgm:pt>
    <dgm:pt modelId="{8D099DD3-B4EB-48E7-8B5C-00CB0D665C88}" type="parTrans" cxnId="{9A2F98B0-AD72-4E26-93BD-C12EE19F9813}">
      <dgm:prSet/>
      <dgm:spPr/>
      <dgm:t>
        <a:bodyPr/>
        <a:lstStyle/>
        <a:p>
          <a:endParaRPr lang="en-US"/>
        </a:p>
      </dgm:t>
    </dgm:pt>
    <dgm:pt modelId="{CFD13479-A89B-4401-A055-644DEE8892F2}" type="sibTrans" cxnId="{9A2F98B0-AD72-4E26-93BD-C12EE19F9813}">
      <dgm:prSet/>
      <dgm:spPr/>
      <dgm:t>
        <a:bodyPr/>
        <a:lstStyle/>
        <a:p>
          <a:endParaRPr lang="en-US"/>
        </a:p>
      </dgm:t>
    </dgm:pt>
    <dgm:pt modelId="{A162F7AF-A6A2-43D4-8056-654B081965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Best for </a:t>
          </a:r>
          <a:r>
            <a:rPr lang="en-US" b="1"/>
            <a:t>early-stage design</a:t>
          </a:r>
          <a:r>
            <a:rPr lang="en-US"/>
            <a:t> but hard to scale for </a:t>
          </a:r>
          <a:r>
            <a:rPr lang="en-US" b="1"/>
            <a:t>large projects</a:t>
          </a:r>
          <a:r>
            <a:rPr lang="en-US"/>
            <a:t>.</a:t>
          </a:r>
        </a:p>
      </dgm:t>
    </dgm:pt>
    <dgm:pt modelId="{EE3F9791-1D11-4AC3-8ABA-C4EF7FC689B3}" type="parTrans" cxnId="{6518DB14-8DD7-4F64-BEFE-312C4A901E71}">
      <dgm:prSet/>
      <dgm:spPr/>
      <dgm:t>
        <a:bodyPr/>
        <a:lstStyle/>
        <a:p>
          <a:endParaRPr lang="en-US"/>
        </a:p>
      </dgm:t>
    </dgm:pt>
    <dgm:pt modelId="{B34739A6-47A5-4F97-9588-CB67A6EA3214}" type="sibTrans" cxnId="{6518DB14-8DD7-4F64-BEFE-312C4A901E71}">
      <dgm:prSet/>
      <dgm:spPr/>
      <dgm:t>
        <a:bodyPr/>
        <a:lstStyle/>
        <a:p>
          <a:endParaRPr lang="en-US"/>
        </a:p>
      </dgm:t>
    </dgm:pt>
    <dgm:pt modelId="{9B6D221E-A0AD-4DF3-B2D5-841252DC3E5A}" type="pres">
      <dgm:prSet presAssocID="{C8E0A7EA-3C0A-449A-973C-DBC125F6BD81}" presName="root" presStyleCnt="0">
        <dgm:presLayoutVars>
          <dgm:dir/>
          <dgm:resizeHandles val="exact"/>
        </dgm:presLayoutVars>
      </dgm:prSet>
      <dgm:spPr/>
    </dgm:pt>
    <dgm:pt modelId="{693EF6B1-603E-40C2-8D64-B9D8D63636B1}" type="pres">
      <dgm:prSet presAssocID="{8835CD13-FC77-43A0-9B2D-13E340E79C4B}" presName="compNode" presStyleCnt="0"/>
      <dgm:spPr/>
    </dgm:pt>
    <dgm:pt modelId="{E5545907-3338-4C3C-86D7-F135E04895D4}" type="pres">
      <dgm:prSet presAssocID="{8835CD13-FC77-43A0-9B2D-13E340E79C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78298E36-6778-438E-ABC4-C93B78EFD334}" type="pres">
      <dgm:prSet presAssocID="{8835CD13-FC77-43A0-9B2D-13E340E79C4B}" presName="iconSpace" presStyleCnt="0"/>
      <dgm:spPr/>
    </dgm:pt>
    <dgm:pt modelId="{70C6305B-122A-4BE0-BA2B-C9CD2F7E6CD5}" type="pres">
      <dgm:prSet presAssocID="{8835CD13-FC77-43A0-9B2D-13E340E79C4B}" presName="parTx" presStyleLbl="revTx" presStyleIdx="0" presStyleCnt="4">
        <dgm:presLayoutVars>
          <dgm:chMax val="0"/>
          <dgm:chPref val="0"/>
        </dgm:presLayoutVars>
      </dgm:prSet>
      <dgm:spPr/>
    </dgm:pt>
    <dgm:pt modelId="{2F194880-A014-49ED-ABD7-C2CB50A9566D}" type="pres">
      <dgm:prSet presAssocID="{8835CD13-FC77-43A0-9B2D-13E340E79C4B}" presName="txSpace" presStyleCnt="0"/>
      <dgm:spPr/>
    </dgm:pt>
    <dgm:pt modelId="{DB51D9D7-994F-49A1-9F23-DC48D69F66A2}" type="pres">
      <dgm:prSet presAssocID="{8835CD13-FC77-43A0-9B2D-13E340E79C4B}" presName="desTx" presStyleLbl="revTx" presStyleIdx="1" presStyleCnt="4">
        <dgm:presLayoutVars/>
      </dgm:prSet>
      <dgm:spPr/>
    </dgm:pt>
    <dgm:pt modelId="{4E55E23C-5417-453A-88DB-042A0542662C}" type="pres">
      <dgm:prSet presAssocID="{62670350-8F27-4A19-BC63-5FF257DBC274}" presName="sibTrans" presStyleCnt="0"/>
      <dgm:spPr/>
    </dgm:pt>
    <dgm:pt modelId="{D6FD1207-B431-40AB-9CA5-7104AE5A390F}" type="pres">
      <dgm:prSet presAssocID="{C395B59A-28C8-493A-8FFD-6B8C28732592}" presName="compNode" presStyleCnt="0"/>
      <dgm:spPr/>
    </dgm:pt>
    <dgm:pt modelId="{9FC2467E-5C60-4CD7-A982-C74576E54B0C}" type="pres">
      <dgm:prSet presAssocID="{C395B59A-28C8-493A-8FFD-6B8C287325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F5896445-5CA4-4242-AD26-8657D7BF8804}" type="pres">
      <dgm:prSet presAssocID="{C395B59A-28C8-493A-8FFD-6B8C28732592}" presName="iconSpace" presStyleCnt="0"/>
      <dgm:spPr/>
    </dgm:pt>
    <dgm:pt modelId="{9C41D35A-27AB-4E0F-8A22-B615783666ED}" type="pres">
      <dgm:prSet presAssocID="{C395B59A-28C8-493A-8FFD-6B8C28732592}" presName="parTx" presStyleLbl="revTx" presStyleIdx="2" presStyleCnt="4">
        <dgm:presLayoutVars>
          <dgm:chMax val="0"/>
          <dgm:chPref val="0"/>
        </dgm:presLayoutVars>
      </dgm:prSet>
      <dgm:spPr/>
    </dgm:pt>
    <dgm:pt modelId="{E7BE2062-0A26-4B8A-8AD6-C4E706C84D14}" type="pres">
      <dgm:prSet presAssocID="{C395B59A-28C8-493A-8FFD-6B8C28732592}" presName="txSpace" presStyleCnt="0"/>
      <dgm:spPr/>
    </dgm:pt>
    <dgm:pt modelId="{ADB941CB-55CD-4E72-8B23-C98A2131546B}" type="pres">
      <dgm:prSet presAssocID="{C395B59A-28C8-493A-8FFD-6B8C28732592}" presName="desTx" presStyleLbl="revTx" presStyleIdx="3" presStyleCnt="4">
        <dgm:presLayoutVars/>
      </dgm:prSet>
      <dgm:spPr/>
    </dgm:pt>
  </dgm:ptLst>
  <dgm:cxnLst>
    <dgm:cxn modelId="{C006E901-EC4B-4FDB-98F6-7BDBAC29C17D}" type="presOf" srcId="{260EA446-BAB6-4BA4-A8F9-23160C3C8B48}" destId="{DB51D9D7-994F-49A1-9F23-DC48D69F66A2}" srcOrd="0" destOrd="2" presId="urn:microsoft.com/office/officeart/2018/2/layout/IconLabelDescriptionList"/>
    <dgm:cxn modelId="{FCAA920F-4D5A-4DFF-B490-DF1AD4D255CB}" srcId="{8835CD13-FC77-43A0-9B2D-13E340E79C4B}" destId="{A38A5C0D-80A2-416B-8387-E79BB2583C96}" srcOrd="0" destOrd="0" parTransId="{F448E89D-237E-4D17-B063-E89DD63D9CC7}" sibTransId="{C9FC7335-F5C7-4D87-8E99-EA9EC3661E1D}"/>
    <dgm:cxn modelId="{6518DB14-8DD7-4F64-BEFE-312C4A901E71}" srcId="{C395B59A-28C8-493A-8FFD-6B8C28732592}" destId="{A162F7AF-A6A2-43D4-8056-654B081965DE}" srcOrd="2" destOrd="0" parTransId="{EE3F9791-1D11-4AC3-8ABA-C4EF7FC689B3}" sibTransId="{B34739A6-47A5-4F97-9588-CB67A6EA3214}"/>
    <dgm:cxn modelId="{388F8D24-4C52-44D9-BF27-724795C4BB72}" type="presOf" srcId="{8835CD13-FC77-43A0-9B2D-13E340E79C4B}" destId="{70C6305B-122A-4BE0-BA2B-C9CD2F7E6CD5}" srcOrd="0" destOrd="0" presId="urn:microsoft.com/office/officeart/2018/2/layout/IconLabelDescriptionList"/>
    <dgm:cxn modelId="{6DD8F426-14C5-49CA-857D-70D321D7A8B1}" type="presOf" srcId="{A162F7AF-A6A2-43D4-8056-654B081965DE}" destId="{ADB941CB-55CD-4E72-8B23-C98A2131546B}" srcOrd="0" destOrd="2" presId="urn:microsoft.com/office/officeart/2018/2/layout/IconLabelDescriptionList"/>
    <dgm:cxn modelId="{6F61432F-CC0E-4DA9-9D04-6EB595415C8F}" srcId="{8835CD13-FC77-43A0-9B2D-13E340E79C4B}" destId="{C115CD14-CA0F-4719-B1E1-64BC6D2DAF5D}" srcOrd="1" destOrd="0" parTransId="{C18CB96C-8D92-40D8-9F4E-2B8E997CD713}" sibTransId="{79D7F5D8-C414-4A71-9927-578D6CF2E16B}"/>
    <dgm:cxn modelId="{11E90C32-14E5-4BB8-9884-D762C3C0CBB3}" srcId="{C8E0A7EA-3C0A-449A-973C-DBC125F6BD81}" destId="{8835CD13-FC77-43A0-9B2D-13E340E79C4B}" srcOrd="0" destOrd="0" parTransId="{4E167FA5-BDCE-4D37-BAFB-E416D55F17CE}" sibTransId="{62670350-8F27-4A19-BC63-5FF257DBC274}"/>
    <dgm:cxn modelId="{3570DC4A-EEF8-4AAD-94C3-DE29F0F4486F}" type="presOf" srcId="{C115CD14-CA0F-4719-B1E1-64BC6D2DAF5D}" destId="{DB51D9D7-994F-49A1-9F23-DC48D69F66A2}" srcOrd="0" destOrd="1" presId="urn:microsoft.com/office/officeart/2018/2/layout/IconLabelDescriptionList"/>
    <dgm:cxn modelId="{77F2C25B-B1B1-4D16-97A0-42550FB8B03C}" type="presOf" srcId="{B7AE1180-C970-469C-BB88-47A92E0DD118}" destId="{ADB941CB-55CD-4E72-8B23-C98A2131546B}" srcOrd="0" destOrd="0" presId="urn:microsoft.com/office/officeart/2018/2/layout/IconLabelDescriptionList"/>
    <dgm:cxn modelId="{3EF5EE60-CFB0-40E3-BCE3-67BAF2EB80F9}" type="presOf" srcId="{C8E0A7EA-3C0A-449A-973C-DBC125F6BD81}" destId="{9B6D221E-A0AD-4DF3-B2D5-841252DC3E5A}" srcOrd="0" destOrd="0" presId="urn:microsoft.com/office/officeart/2018/2/layout/IconLabelDescriptionList"/>
    <dgm:cxn modelId="{ABF2C065-F34B-44AE-9813-F77CE3626E30}" type="presOf" srcId="{A38A5C0D-80A2-416B-8387-E79BB2583C96}" destId="{DB51D9D7-994F-49A1-9F23-DC48D69F66A2}" srcOrd="0" destOrd="0" presId="urn:microsoft.com/office/officeart/2018/2/layout/IconLabelDescriptionList"/>
    <dgm:cxn modelId="{4079BE77-77BC-40A6-B33B-BDDD3929F59E}" srcId="{C395B59A-28C8-493A-8FFD-6B8C28732592}" destId="{B7AE1180-C970-469C-BB88-47A92E0DD118}" srcOrd="0" destOrd="0" parTransId="{E9FFECD2-1A6D-4547-AFB8-9FD33A5F18FC}" sibTransId="{261447CC-F5CB-4E0F-94B7-B44CB0C23B8F}"/>
    <dgm:cxn modelId="{D5DB377E-D41F-4820-B168-BBF21257F8A6}" type="presOf" srcId="{C395B59A-28C8-493A-8FFD-6B8C28732592}" destId="{9C41D35A-27AB-4E0F-8A22-B615783666ED}" srcOrd="0" destOrd="0" presId="urn:microsoft.com/office/officeart/2018/2/layout/IconLabelDescriptionList"/>
    <dgm:cxn modelId="{9A2F98B0-AD72-4E26-93BD-C12EE19F9813}" srcId="{C395B59A-28C8-493A-8FFD-6B8C28732592}" destId="{C8B91311-E03E-43B7-B718-6E17FEF597B3}" srcOrd="1" destOrd="0" parTransId="{8D099DD3-B4EB-48E7-8B5C-00CB0D665C88}" sibTransId="{CFD13479-A89B-4401-A055-644DEE8892F2}"/>
    <dgm:cxn modelId="{9E86A5C8-FF97-4CD2-8C77-5C713959CFBF}" srcId="{8835CD13-FC77-43A0-9B2D-13E340E79C4B}" destId="{260EA446-BAB6-4BA4-A8F9-23160C3C8B48}" srcOrd="2" destOrd="0" parTransId="{9592CAAD-9A6F-414A-A2BA-59272389D0EE}" sibTransId="{F7221AC1-7AC5-4DBE-9FE3-EF35836110A2}"/>
    <dgm:cxn modelId="{B24D96D3-9166-4264-9F44-ADF5C08CAC52}" type="presOf" srcId="{C8B91311-E03E-43B7-B718-6E17FEF597B3}" destId="{ADB941CB-55CD-4E72-8B23-C98A2131546B}" srcOrd="0" destOrd="1" presId="urn:microsoft.com/office/officeart/2018/2/layout/IconLabelDescriptionList"/>
    <dgm:cxn modelId="{B2A99FEB-78B0-461F-B0BC-8A7C373B28F4}" srcId="{C8E0A7EA-3C0A-449A-973C-DBC125F6BD81}" destId="{C395B59A-28C8-493A-8FFD-6B8C28732592}" srcOrd="1" destOrd="0" parTransId="{45C4517A-CF93-4ADD-BD9C-8413997DBCE6}" sibTransId="{94A54710-0154-4D85-AC68-DFCDBF4EFE75}"/>
    <dgm:cxn modelId="{17BF02F8-EB6F-4E8A-B29B-A6AAEC771967}" type="presParOf" srcId="{9B6D221E-A0AD-4DF3-B2D5-841252DC3E5A}" destId="{693EF6B1-603E-40C2-8D64-B9D8D63636B1}" srcOrd="0" destOrd="0" presId="urn:microsoft.com/office/officeart/2018/2/layout/IconLabelDescriptionList"/>
    <dgm:cxn modelId="{429C649C-71A4-4FE3-9897-113F693F085F}" type="presParOf" srcId="{693EF6B1-603E-40C2-8D64-B9D8D63636B1}" destId="{E5545907-3338-4C3C-86D7-F135E04895D4}" srcOrd="0" destOrd="0" presId="urn:microsoft.com/office/officeart/2018/2/layout/IconLabelDescriptionList"/>
    <dgm:cxn modelId="{EBFB08F1-796B-482C-AE97-9001E9FB4A50}" type="presParOf" srcId="{693EF6B1-603E-40C2-8D64-B9D8D63636B1}" destId="{78298E36-6778-438E-ABC4-C93B78EFD334}" srcOrd="1" destOrd="0" presId="urn:microsoft.com/office/officeart/2018/2/layout/IconLabelDescriptionList"/>
    <dgm:cxn modelId="{3B30159E-4931-4944-BB39-5A891893AD30}" type="presParOf" srcId="{693EF6B1-603E-40C2-8D64-B9D8D63636B1}" destId="{70C6305B-122A-4BE0-BA2B-C9CD2F7E6CD5}" srcOrd="2" destOrd="0" presId="urn:microsoft.com/office/officeart/2018/2/layout/IconLabelDescriptionList"/>
    <dgm:cxn modelId="{841B9E8F-668F-49AB-9653-6D3994E112D0}" type="presParOf" srcId="{693EF6B1-603E-40C2-8D64-B9D8D63636B1}" destId="{2F194880-A014-49ED-ABD7-C2CB50A9566D}" srcOrd="3" destOrd="0" presId="urn:microsoft.com/office/officeart/2018/2/layout/IconLabelDescriptionList"/>
    <dgm:cxn modelId="{91728622-3D86-4469-8EBD-85A8DC49C244}" type="presParOf" srcId="{693EF6B1-603E-40C2-8D64-B9D8D63636B1}" destId="{DB51D9D7-994F-49A1-9F23-DC48D69F66A2}" srcOrd="4" destOrd="0" presId="urn:microsoft.com/office/officeart/2018/2/layout/IconLabelDescriptionList"/>
    <dgm:cxn modelId="{A30CCE46-3243-4A4A-B878-E0556DF789E4}" type="presParOf" srcId="{9B6D221E-A0AD-4DF3-B2D5-841252DC3E5A}" destId="{4E55E23C-5417-453A-88DB-042A0542662C}" srcOrd="1" destOrd="0" presId="urn:microsoft.com/office/officeart/2018/2/layout/IconLabelDescriptionList"/>
    <dgm:cxn modelId="{E46292F2-5113-4A43-9F2C-5EB4E53C813F}" type="presParOf" srcId="{9B6D221E-A0AD-4DF3-B2D5-841252DC3E5A}" destId="{D6FD1207-B431-40AB-9CA5-7104AE5A390F}" srcOrd="2" destOrd="0" presId="urn:microsoft.com/office/officeart/2018/2/layout/IconLabelDescriptionList"/>
    <dgm:cxn modelId="{86950BA6-6A7B-444D-9576-018F2AB2564D}" type="presParOf" srcId="{D6FD1207-B431-40AB-9CA5-7104AE5A390F}" destId="{9FC2467E-5C60-4CD7-A982-C74576E54B0C}" srcOrd="0" destOrd="0" presId="urn:microsoft.com/office/officeart/2018/2/layout/IconLabelDescriptionList"/>
    <dgm:cxn modelId="{4EE48C56-973A-4807-8E51-6AA665551023}" type="presParOf" srcId="{D6FD1207-B431-40AB-9CA5-7104AE5A390F}" destId="{F5896445-5CA4-4242-AD26-8657D7BF8804}" srcOrd="1" destOrd="0" presId="urn:microsoft.com/office/officeart/2018/2/layout/IconLabelDescriptionList"/>
    <dgm:cxn modelId="{467ADAD9-077A-47A8-A872-923B83F9BD67}" type="presParOf" srcId="{D6FD1207-B431-40AB-9CA5-7104AE5A390F}" destId="{9C41D35A-27AB-4E0F-8A22-B615783666ED}" srcOrd="2" destOrd="0" presId="urn:microsoft.com/office/officeart/2018/2/layout/IconLabelDescriptionList"/>
    <dgm:cxn modelId="{8EC5C654-1711-459F-8F4D-CC6A608944CD}" type="presParOf" srcId="{D6FD1207-B431-40AB-9CA5-7104AE5A390F}" destId="{E7BE2062-0A26-4B8A-8AD6-C4E706C84D14}" srcOrd="3" destOrd="0" presId="urn:microsoft.com/office/officeart/2018/2/layout/IconLabelDescriptionList"/>
    <dgm:cxn modelId="{D58DE532-E5C6-47B5-B6CA-8DF94777A544}" type="presParOf" srcId="{D6FD1207-B431-40AB-9CA5-7104AE5A390F}" destId="{ADB941CB-55CD-4E72-8B23-C98A2131546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C17BC-FF4B-4A5F-9BB8-2D42DD683D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A211ADB7-59A4-489A-81FB-010E5846F1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"In theory, there is no difference between theory and practice. In practice, there is."</a:t>
          </a:r>
          <a:endParaRPr lang="en-US"/>
        </a:p>
      </dgm:t>
    </dgm:pt>
    <dgm:pt modelId="{C2E0A8CB-7B26-483B-AB20-03C927D89A89}" type="parTrans" cxnId="{58154FC7-FF4D-4315-8DD5-9C7782BF9FF3}">
      <dgm:prSet/>
      <dgm:spPr/>
      <dgm:t>
        <a:bodyPr/>
        <a:lstStyle/>
        <a:p>
          <a:endParaRPr lang="en-US"/>
        </a:p>
      </dgm:t>
    </dgm:pt>
    <dgm:pt modelId="{1D750ADA-E08F-46EC-8F2A-0947F8386B60}" type="sibTrans" cxnId="{58154FC7-FF4D-4315-8DD5-9C7782BF9FF3}">
      <dgm:prSet/>
      <dgm:spPr/>
      <dgm:t>
        <a:bodyPr/>
        <a:lstStyle/>
        <a:p>
          <a:endParaRPr lang="en-US"/>
        </a:p>
      </dgm:t>
    </dgm:pt>
    <dgm:pt modelId="{79B6853C-1FDB-4622-A99D-5887A91FCA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Human Cenered Design process describes the ideal, but the reality often forces people to behave differently from that ideal.</a:t>
          </a:r>
        </a:p>
      </dgm:t>
    </dgm:pt>
    <dgm:pt modelId="{E00289E3-8DB3-4175-9FA8-321E1C55D473}" type="parTrans" cxnId="{EE92FA9A-F53D-44A2-B7FF-219391AC04D3}">
      <dgm:prSet/>
      <dgm:spPr/>
      <dgm:t>
        <a:bodyPr/>
        <a:lstStyle/>
        <a:p>
          <a:endParaRPr lang="en-US"/>
        </a:p>
      </dgm:t>
    </dgm:pt>
    <dgm:pt modelId="{6B921188-3DA8-467B-87FD-1691AA631F8F}" type="sibTrans" cxnId="{EE92FA9A-F53D-44A2-B7FF-219391AC04D3}">
      <dgm:prSet/>
      <dgm:spPr/>
      <dgm:t>
        <a:bodyPr/>
        <a:lstStyle/>
        <a:p>
          <a:endParaRPr lang="en-US"/>
        </a:p>
      </dgm:t>
    </dgm:pt>
    <dgm:pt modelId="{3EDD59CF-EF3C-4F88-A128-663F394D51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 though some companies might profess to believe in user experience, in practice there are only 2 drivers of new products:</a:t>
          </a:r>
        </a:p>
      </dgm:t>
    </dgm:pt>
    <dgm:pt modelId="{7381055D-DD19-435C-864B-B2521A78CCA5}" type="parTrans" cxnId="{BAFE82F2-3BD4-4CFF-B11C-189FA1393602}">
      <dgm:prSet/>
      <dgm:spPr/>
      <dgm:t>
        <a:bodyPr/>
        <a:lstStyle/>
        <a:p>
          <a:endParaRPr lang="en-US"/>
        </a:p>
      </dgm:t>
    </dgm:pt>
    <dgm:pt modelId="{317AF132-ED77-4B9C-BABF-E40BD2702BE6}" type="sibTrans" cxnId="{BAFE82F2-3BD4-4CFF-B11C-189FA1393602}">
      <dgm:prSet/>
      <dgm:spPr/>
      <dgm:t>
        <a:bodyPr/>
        <a:lstStyle/>
        <a:p>
          <a:endParaRPr lang="en-US"/>
        </a:p>
      </dgm:t>
    </dgm:pt>
    <dgm:pt modelId="{73F1FDA3-9ED6-4F02-AB3D-73C0AB2238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Adding fetures to match the competition</a:t>
          </a:r>
        </a:p>
      </dgm:t>
    </dgm:pt>
    <dgm:pt modelId="{248B82B1-2B69-4392-8547-B940BF7F3D58}" type="parTrans" cxnId="{52420FA5-DABB-478D-9C07-CBB7FE79BD6E}">
      <dgm:prSet/>
      <dgm:spPr/>
      <dgm:t>
        <a:bodyPr/>
        <a:lstStyle/>
        <a:p>
          <a:endParaRPr lang="en-US"/>
        </a:p>
      </dgm:t>
    </dgm:pt>
    <dgm:pt modelId="{2C951CA0-829D-458B-BF6C-C06130793726}" type="sibTrans" cxnId="{52420FA5-DABB-478D-9C07-CBB7FE79BD6E}">
      <dgm:prSet/>
      <dgm:spPr/>
      <dgm:t>
        <a:bodyPr/>
        <a:lstStyle/>
        <a:p>
          <a:endParaRPr lang="en-US"/>
        </a:p>
      </dgm:t>
    </dgm:pt>
    <dgm:pt modelId="{51BE2061-51BD-4160-B71E-709B45BFB4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Adding features driven by a new technology</a:t>
          </a:r>
        </a:p>
      </dgm:t>
    </dgm:pt>
    <dgm:pt modelId="{AC9E4EE1-7516-4A7D-AB5D-C828DC5ACB16}" type="parTrans" cxnId="{E1215AE9-7868-4064-9C40-65B7EFD5D140}">
      <dgm:prSet/>
      <dgm:spPr/>
      <dgm:t>
        <a:bodyPr/>
        <a:lstStyle/>
        <a:p>
          <a:endParaRPr lang="en-US"/>
        </a:p>
      </dgm:t>
    </dgm:pt>
    <dgm:pt modelId="{33F4187B-C9C3-49C5-976E-F1EF9AB6EAB1}" type="sibTrans" cxnId="{E1215AE9-7868-4064-9C40-65B7EFD5D140}">
      <dgm:prSet/>
      <dgm:spPr/>
      <dgm:t>
        <a:bodyPr/>
        <a:lstStyle/>
        <a:p>
          <a:endParaRPr lang="en-US"/>
        </a:p>
      </dgm:t>
    </dgm:pt>
    <dgm:pt modelId="{0AF85F98-D7AE-4035-B91E-2D75DE01682C}" type="pres">
      <dgm:prSet presAssocID="{B79C17BC-FF4B-4A5F-9BB8-2D42DD683D5E}" presName="root" presStyleCnt="0">
        <dgm:presLayoutVars>
          <dgm:dir/>
          <dgm:resizeHandles val="exact"/>
        </dgm:presLayoutVars>
      </dgm:prSet>
      <dgm:spPr/>
    </dgm:pt>
    <dgm:pt modelId="{05D6A390-D69A-4B1F-B40C-0876E2BB88E1}" type="pres">
      <dgm:prSet presAssocID="{A211ADB7-59A4-489A-81FB-010E5846F14F}" presName="compNode" presStyleCnt="0"/>
      <dgm:spPr/>
    </dgm:pt>
    <dgm:pt modelId="{40CE2042-D1DB-4C91-9E72-0E5B5B6ABA92}" type="pres">
      <dgm:prSet presAssocID="{A211ADB7-59A4-489A-81FB-010E5846F14F}" presName="bgRect" presStyleLbl="bgShp" presStyleIdx="0" presStyleCnt="3"/>
      <dgm:spPr/>
    </dgm:pt>
    <dgm:pt modelId="{47190FF4-63E8-45E6-8440-EA2858BC9FCA}" type="pres">
      <dgm:prSet presAssocID="{A211ADB7-59A4-489A-81FB-010E5846F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DF68B71-3040-4313-AFB1-139C93D76EEF}" type="pres">
      <dgm:prSet presAssocID="{A211ADB7-59A4-489A-81FB-010E5846F14F}" presName="spaceRect" presStyleCnt="0"/>
      <dgm:spPr/>
    </dgm:pt>
    <dgm:pt modelId="{27BB6851-443B-4FE3-8003-5D5E3DF86BCC}" type="pres">
      <dgm:prSet presAssocID="{A211ADB7-59A4-489A-81FB-010E5846F14F}" presName="parTx" presStyleLbl="revTx" presStyleIdx="0" presStyleCnt="4">
        <dgm:presLayoutVars>
          <dgm:chMax val="0"/>
          <dgm:chPref val="0"/>
        </dgm:presLayoutVars>
      </dgm:prSet>
      <dgm:spPr/>
    </dgm:pt>
    <dgm:pt modelId="{2B1D0E0B-C2A6-4BAA-8D8A-43FAC87F6538}" type="pres">
      <dgm:prSet presAssocID="{1D750ADA-E08F-46EC-8F2A-0947F8386B60}" presName="sibTrans" presStyleCnt="0"/>
      <dgm:spPr/>
    </dgm:pt>
    <dgm:pt modelId="{BEB70276-D825-40FA-816A-FBF13C33FAB0}" type="pres">
      <dgm:prSet presAssocID="{79B6853C-1FDB-4622-A99D-5887A91FCA62}" presName="compNode" presStyleCnt="0"/>
      <dgm:spPr/>
    </dgm:pt>
    <dgm:pt modelId="{E31124D5-5D2E-41DA-AAE3-1F9F726A2E06}" type="pres">
      <dgm:prSet presAssocID="{79B6853C-1FDB-4622-A99D-5887A91FCA62}" presName="bgRect" presStyleLbl="bgShp" presStyleIdx="1" presStyleCnt="3"/>
      <dgm:spPr/>
    </dgm:pt>
    <dgm:pt modelId="{9AD9F818-F2AD-44C1-BFE8-2F00DE57C779}" type="pres">
      <dgm:prSet presAssocID="{79B6853C-1FDB-4622-A99D-5887A91FCA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F82F0D2-417C-4016-B817-178CFD794FB0}" type="pres">
      <dgm:prSet presAssocID="{79B6853C-1FDB-4622-A99D-5887A91FCA62}" presName="spaceRect" presStyleCnt="0"/>
      <dgm:spPr/>
    </dgm:pt>
    <dgm:pt modelId="{8B91E767-C24F-48B9-BB96-9791BDC234A8}" type="pres">
      <dgm:prSet presAssocID="{79B6853C-1FDB-4622-A99D-5887A91FCA62}" presName="parTx" presStyleLbl="revTx" presStyleIdx="1" presStyleCnt="4">
        <dgm:presLayoutVars>
          <dgm:chMax val="0"/>
          <dgm:chPref val="0"/>
        </dgm:presLayoutVars>
      </dgm:prSet>
      <dgm:spPr/>
    </dgm:pt>
    <dgm:pt modelId="{1255B2A8-1921-4FCC-B6EB-191607A236E6}" type="pres">
      <dgm:prSet presAssocID="{6B921188-3DA8-467B-87FD-1691AA631F8F}" presName="sibTrans" presStyleCnt="0"/>
      <dgm:spPr/>
    </dgm:pt>
    <dgm:pt modelId="{9EBCA3C2-6E3C-4B28-B2B7-8340755F7F9E}" type="pres">
      <dgm:prSet presAssocID="{3EDD59CF-EF3C-4F88-A128-663F394D51A3}" presName="compNode" presStyleCnt="0"/>
      <dgm:spPr/>
    </dgm:pt>
    <dgm:pt modelId="{B6D7DC88-26DF-4D39-8ACA-6CAE80C60D47}" type="pres">
      <dgm:prSet presAssocID="{3EDD59CF-EF3C-4F88-A128-663F394D51A3}" presName="bgRect" presStyleLbl="bgShp" presStyleIdx="2" presStyleCnt="3"/>
      <dgm:spPr/>
    </dgm:pt>
    <dgm:pt modelId="{29376A05-B09D-45A8-B6D4-DE50D91D25E3}" type="pres">
      <dgm:prSet presAssocID="{3EDD59CF-EF3C-4F88-A128-663F394D51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08582A12-620D-4931-8EB9-D2A856E96B69}" type="pres">
      <dgm:prSet presAssocID="{3EDD59CF-EF3C-4F88-A128-663F394D51A3}" presName="spaceRect" presStyleCnt="0"/>
      <dgm:spPr/>
    </dgm:pt>
    <dgm:pt modelId="{2ED13316-F6CB-407F-A0F5-F10ED8F14B54}" type="pres">
      <dgm:prSet presAssocID="{3EDD59CF-EF3C-4F88-A128-663F394D51A3}" presName="parTx" presStyleLbl="revTx" presStyleIdx="2" presStyleCnt="4">
        <dgm:presLayoutVars>
          <dgm:chMax val="0"/>
          <dgm:chPref val="0"/>
        </dgm:presLayoutVars>
      </dgm:prSet>
      <dgm:spPr/>
    </dgm:pt>
    <dgm:pt modelId="{0FC0CF21-9C1D-442D-BB6D-63B032333047}" type="pres">
      <dgm:prSet presAssocID="{3EDD59CF-EF3C-4F88-A128-663F394D51A3}" presName="desTx" presStyleLbl="revTx" presStyleIdx="3" presStyleCnt="4">
        <dgm:presLayoutVars/>
      </dgm:prSet>
      <dgm:spPr/>
    </dgm:pt>
  </dgm:ptLst>
  <dgm:cxnLst>
    <dgm:cxn modelId="{F19D5E10-296B-41EB-BDAA-9D1D1946E930}" type="presOf" srcId="{B79C17BC-FF4B-4A5F-9BB8-2D42DD683D5E}" destId="{0AF85F98-D7AE-4035-B91E-2D75DE01682C}" srcOrd="0" destOrd="0" presId="urn:microsoft.com/office/officeart/2018/2/layout/IconVerticalSolidList"/>
    <dgm:cxn modelId="{56894B5F-0B8B-4B35-B02C-BFA42275BEDC}" type="presOf" srcId="{3EDD59CF-EF3C-4F88-A128-663F394D51A3}" destId="{2ED13316-F6CB-407F-A0F5-F10ED8F14B54}" srcOrd="0" destOrd="0" presId="urn:microsoft.com/office/officeart/2018/2/layout/IconVerticalSolidList"/>
    <dgm:cxn modelId="{B0E0B45F-F108-4581-9C35-A9838DEE8EF7}" type="presOf" srcId="{A211ADB7-59A4-489A-81FB-010E5846F14F}" destId="{27BB6851-443B-4FE3-8003-5D5E3DF86BCC}" srcOrd="0" destOrd="0" presId="urn:microsoft.com/office/officeart/2018/2/layout/IconVerticalSolidList"/>
    <dgm:cxn modelId="{EE92FA9A-F53D-44A2-B7FF-219391AC04D3}" srcId="{B79C17BC-FF4B-4A5F-9BB8-2D42DD683D5E}" destId="{79B6853C-1FDB-4622-A99D-5887A91FCA62}" srcOrd="1" destOrd="0" parTransId="{E00289E3-8DB3-4175-9FA8-321E1C55D473}" sibTransId="{6B921188-3DA8-467B-87FD-1691AA631F8F}"/>
    <dgm:cxn modelId="{B28AB7A2-B62D-43D8-A685-122141ECF01B}" type="presOf" srcId="{51BE2061-51BD-4160-B71E-709B45BFB49C}" destId="{0FC0CF21-9C1D-442D-BB6D-63B032333047}" srcOrd="0" destOrd="1" presId="urn:microsoft.com/office/officeart/2018/2/layout/IconVerticalSolidList"/>
    <dgm:cxn modelId="{52420FA5-DABB-478D-9C07-CBB7FE79BD6E}" srcId="{3EDD59CF-EF3C-4F88-A128-663F394D51A3}" destId="{73F1FDA3-9ED6-4F02-AB3D-73C0AB2238ED}" srcOrd="0" destOrd="0" parTransId="{248B82B1-2B69-4392-8547-B940BF7F3D58}" sibTransId="{2C951CA0-829D-458B-BF6C-C06130793726}"/>
    <dgm:cxn modelId="{A49B65AD-B4E9-459A-B5FB-FA0B04C116F3}" type="presOf" srcId="{79B6853C-1FDB-4622-A99D-5887A91FCA62}" destId="{8B91E767-C24F-48B9-BB96-9791BDC234A8}" srcOrd="0" destOrd="0" presId="urn:microsoft.com/office/officeart/2018/2/layout/IconVerticalSolidList"/>
    <dgm:cxn modelId="{C5D062BB-08CB-46AD-BCD6-F665A724AC66}" type="presOf" srcId="{73F1FDA3-9ED6-4F02-AB3D-73C0AB2238ED}" destId="{0FC0CF21-9C1D-442D-BB6D-63B032333047}" srcOrd="0" destOrd="0" presId="urn:microsoft.com/office/officeart/2018/2/layout/IconVerticalSolidList"/>
    <dgm:cxn modelId="{58154FC7-FF4D-4315-8DD5-9C7782BF9FF3}" srcId="{B79C17BC-FF4B-4A5F-9BB8-2D42DD683D5E}" destId="{A211ADB7-59A4-489A-81FB-010E5846F14F}" srcOrd="0" destOrd="0" parTransId="{C2E0A8CB-7B26-483B-AB20-03C927D89A89}" sibTransId="{1D750ADA-E08F-46EC-8F2A-0947F8386B60}"/>
    <dgm:cxn modelId="{E1215AE9-7868-4064-9C40-65B7EFD5D140}" srcId="{3EDD59CF-EF3C-4F88-A128-663F394D51A3}" destId="{51BE2061-51BD-4160-B71E-709B45BFB49C}" srcOrd="1" destOrd="0" parTransId="{AC9E4EE1-7516-4A7D-AB5D-C828DC5ACB16}" sibTransId="{33F4187B-C9C3-49C5-976E-F1EF9AB6EAB1}"/>
    <dgm:cxn modelId="{BAFE82F2-3BD4-4CFF-B11C-189FA1393602}" srcId="{B79C17BC-FF4B-4A5F-9BB8-2D42DD683D5E}" destId="{3EDD59CF-EF3C-4F88-A128-663F394D51A3}" srcOrd="2" destOrd="0" parTransId="{7381055D-DD19-435C-864B-B2521A78CCA5}" sibTransId="{317AF132-ED77-4B9C-BABF-E40BD2702BE6}"/>
    <dgm:cxn modelId="{66673F2E-16FE-485D-B8B6-A39944B227D8}" type="presParOf" srcId="{0AF85F98-D7AE-4035-B91E-2D75DE01682C}" destId="{05D6A390-D69A-4B1F-B40C-0876E2BB88E1}" srcOrd="0" destOrd="0" presId="urn:microsoft.com/office/officeart/2018/2/layout/IconVerticalSolidList"/>
    <dgm:cxn modelId="{E794FE5C-B42D-4E0F-96B0-AAC5D1EFF018}" type="presParOf" srcId="{05D6A390-D69A-4B1F-B40C-0876E2BB88E1}" destId="{40CE2042-D1DB-4C91-9E72-0E5B5B6ABA92}" srcOrd="0" destOrd="0" presId="urn:microsoft.com/office/officeart/2018/2/layout/IconVerticalSolidList"/>
    <dgm:cxn modelId="{EE816B0E-47C5-4ABC-93E0-C348F7638FA6}" type="presParOf" srcId="{05D6A390-D69A-4B1F-B40C-0876E2BB88E1}" destId="{47190FF4-63E8-45E6-8440-EA2858BC9FCA}" srcOrd="1" destOrd="0" presId="urn:microsoft.com/office/officeart/2018/2/layout/IconVerticalSolidList"/>
    <dgm:cxn modelId="{DE886985-7423-43A1-8736-291C9FD4CFDE}" type="presParOf" srcId="{05D6A390-D69A-4B1F-B40C-0876E2BB88E1}" destId="{CDF68B71-3040-4313-AFB1-139C93D76EEF}" srcOrd="2" destOrd="0" presId="urn:microsoft.com/office/officeart/2018/2/layout/IconVerticalSolidList"/>
    <dgm:cxn modelId="{2CA4A533-8621-4611-9964-6F6323CA51F0}" type="presParOf" srcId="{05D6A390-D69A-4B1F-B40C-0876E2BB88E1}" destId="{27BB6851-443B-4FE3-8003-5D5E3DF86BCC}" srcOrd="3" destOrd="0" presId="urn:microsoft.com/office/officeart/2018/2/layout/IconVerticalSolidList"/>
    <dgm:cxn modelId="{DECDD2C9-A593-4AEF-AFED-FE95D208D01C}" type="presParOf" srcId="{0AF85F98-D7AE-4035-B91E-2D75DE01682C}" destId="{2B1D0E0B-C2A6-4BAA-8D8A-43FAC87F6538}" srcOrd="1" destOrd="0" presId="urn:microsoft.com/office/officeart/2018/2/layout/IconVerticalSolidList"/>
    <dgm:cxn modelId="{7A83284A-D33A-47B1-BAC9-3447F22876FF}" type="presParOf" srcId="{0AF85F98-D7AE-4035-B91E-2D75DE01682C}" destId="{BEB70276-D825-40FA-816A-FBF13C33FAB0}" srcOrd="2" destOrd="0" presId="urn:microsoft.com/office/officeart/2018/2/layout/IconVerticalSolidList"/>
    <dgm:cxn modelId="{580F60C8-3ABA-4271-81A7-A6CD57212E16}" type="presParOf" srcId="{BEB70276-D825-40FA-816A-FBF13C33FAB0}" destId="{E31124D5-5D2E-41DA-AAE3-1F9F726A2E06}" srcOrd="0" destOrd="0" presId="urn:microsoft.com/office/officeart/2018/2/layout/IconVerticalSolidList"/>
    <dgm:cxn modelId="{1B1F85EF-6D8A-4619-B566-AE50D1AB8FB9}" type="presParOf" srcId="{BEB70276-D825-40FA-816A-FBF13C33FAB0}" destId="{9AD9F818-F2AD-44C1-BFE8-2F00DE57C779}" srcOrd="1" destOrd="0" presId="urn:microsoft.com/office/officeart/2018/2/layout/IconVerticalSolidList"/>
    <dgm:cxn modelId="{9E51352E-143B-42AF-B211-719938DC5E16}" type="presParOf" srcId="{BEB70276-D825-40FA-816A-FBF13C33FAB0}" destId="{EF82F0D2-417C-4016-B817-178CFD794FB0}" srcOrd="2" destOrd="0" presId="urn:microsoft.com/office/officeart/2018/2/layout/IconVerticalSolidList"/>
    <dgm:cxn modelId="{0563628D-F105-4EF7-B6F3-FBBF51793FEA}" type="presParOf" srcId="{BEB70276-D825-40FA-816A-FBF13C33FAB0}" destId="{8B91E767-C24F-48B9-BB96-9791BDC234A8}" srcOrd="3" destOrd="0" presId="urn:microsoft.com/office/officeart/2018/2/layout/IconVerticalSolidList"/>
    <dgm:cxn modelId="{F732F0F4-BCAA-4531-AC44-D6DCB3FF2B7A}" type="presParOf" srcId="{0AF85F98-D7AE-4035-B91E-2D75DE01682C}" destId="{1255B2A8-1921-4FCC-B6EB-191607A236E6}" srcOrd="3" destOrd="0" presId="urn:microsoft.com/office/officeart/2018/2/layout/IconVerticalSolidList"/>
    <dgm:cxn modelId="{3777C45B-8EB5-40BB-AD76-990C42513ACD}" type="presParOf" srcId="{0AF85F98-D7AE-4035-B91E-2D75DE01682C}" destId="{9EBCA3C2-6E3C-4B28-B2B7-8340755F7F9E}" srcOrd="4" destOrd="0" presId="urn:microsoft.com/office/officeart/2018/2/layout/IconVerticalSolidList"/>
    <dgm:cxn modelId="{89D361D3-52E5-4803-8E4B-D60DE02CA227}" type="presParOf" srcId="{9EBCA3C2-6E3C-4B28-B2B7-8340755F7F9E}" destId="{B6D7DC88-26DF-4D39-8ACA-6CAE80C60D47}" srcOrd="0" destOrd="0" presId="urn:microsoft.com/office/officeart/2018/2/layout/IconVerticalSolidList"/>
    <dgm:cxn modelId="{957D40B1-BC05-4800-8867-DB79D84B60FC}" type="presParOf" srcId="{9EBCA3C2-6E3C-4B28-B2B7-8340755F7F9E}" destId="{29376A05-B09D-45A8-B6D4-DE50D91D25E3}" srcOrd="1" destOrd="0" presId="urn:microsoft.com/office/officeart/2018/2/layout/IconVerticalSolidList"/>
    <dgm:cxn modelId="{892E9018-2703-4CC8-B0DB-A1BCD5F3B716}" type="presParOf" srcId="{9EBCA3C2-6E3C-4B28-B2B7-8340755F7F9E}" destId="{08582A12-620D-4931-8EB9-D2A856E96B69}" srcOrd="2" destOrd="0" presId="urn:microsoft.com/office/officeart/2018/2/layout/IconVerticalSolidList"/>
    <dgm:cxn modelId="{D90C1C0D-56B6-44A4-98F0-2C964923BF6F}" type="presParOf" srcId="{9EBCA3C2-6E3C-4B28-B2B7-8340755F7F9E}" destId="{2ED13316-F6CB-407F-A0F5-F10ED8F14B54}" srcOrd="3" destOrd="0" presId="urn:microsoft.com/office/officeart/2018/2/layout/IconVerticalSolidList"/>
    <dgm:cxn modelId="{161AAFB4-0105-42CF-8CBE-9E24C82660D9}" type="presParOf" srcId="{9EBCA3C2-6E3C-4B28-B2B7-8340755F7F9E}" destId="{0FC0CF21-9C1D-442D-BB6D-63B03233304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D8C334-D0E8-4F83-A265-8E766DA2A05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315DF5-E8CD-4BF2-934E-41B774A3D3FE}">
      <dgm:prSet/>
      <dgm:spPr/>
      <dgm:t>
        <a:bodyPr/>
        <a:lstStyle/>
        <a:p>
          <a:r>
            <a:rPr lang="en-US"/>
            <a:t>Designing is hard, but it a very rewarding process</a:t>
          </a:r>
        </a:p>
      </dgm:t>
    </dgm:pt>
    <dgm:pt modelId="{B0E37CAB-BF31-4B12-AFF1-D276EE309B46}" type="parTrans" cxnId="{F1E564CA-5BAF-427D-8082-91B5E55A931C}">
      <dgm:prSet/>
      <dgm:spPr/>
      <dgm:t>
        <a:bodyPr/>
        <a:lstStyle/>
        <a:p>
          <a:endParaRPr lang="en-US"/>
        </a:p>
      </dgm:t>
    </dgm:pt>
    <dgm:pt modelId="{471E6DDB-2482-4E41-984F-E2B49BA1052A}" type="sibTrans" cxnId="{F1E564CA-5BAF-427D-8082-91B5E55A931C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B8D3331C-F320-44C7-A5E5-4A470DCC54B2}">
      <dgm:prSet/>
      <dgm:spPr/>
      <dgm:t>
        <a:bodyPr/>
        <a:lstStyle/>
        <a:p>
          <a:r>
            <a:rPr lang="en-US"/>
            <a:t>Designers try hard to determine people's needs and fulfill them whereas marketing is concerned about what people will actually buy</a:t>
          </a:r>
        </a:p>
      </dgm:t>
    </dgm:pt>
    <dgm:pt modelId="{9804206C-44FE-49B6-B179-72D830CB346B}" type="parTrans" cxnId="{2F5D6791-9411-4789-AA58-645A2A8F7221}">
      <dgm:prSet/>
      <dgm:spPr/>
      <dgm:t>
        <a:bodyPr/>
        <a:lstStyle/>
        <a:p>
          <a:endParaRPr lang="en-US"/>
        </a:p>
      </dgm:t>
    </dgm:pt>
    <dgm:pt modelId="{EC23DC87-C88D-4D88-B415-A7F002102D98}" type="sibTrans" cxnId="{2F5D6791-9411-4789-AA58-645A2A8F7221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90554DB0-B3BF-4955-98C5-B50F3866A3D4}">
      <dgm:prSet/>
      <dgm:spPr/>
      <dgm:t>
        <a:bodyPr/>
        <a:lstStyle/>
        <a:p>
          <a:r>
            <a:rPr lang="en-US"/>
            <a:t>What people need and what people buy are two different things but both are important</a:t>
          </a:r>
        </a:p>
      </dgm:t>
    </dgm:pt>
    <dgm:pt modelId="{32686C03-664C-4B63-9317-68E3D9237DB0}" type="parTrans" cxnId="{8B5CD818-9A42-4CC1-905D-CF41A07DA0A2}">
      <dgm:prSet/>
      <dgm:spPr/>
      <dgm:t>
        <a:bodyPr/>
        <a:lstStyle/>
        <a:p>
          <a:endParaRPr lang="en-US"/>
        </a:p>
      </dgm:t>
    </dgm:pt>
    <dgm:pt modelId="{710CD605-0F48-4276-9DDF-67D19F78A24F}" type="sibTrans" cxnId="{8B5CD818-9A42-4CC1-905D-CF41A07DA0A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BE829918-A5AA-430B-908F-777E585931BB}">
      <dgm:prSet/>
      <dgm:spPr/>
      <dgm:t>
        <a:bodyPr/>
        <a:lstStyle/>
        <a:p>
          <a:r>
            <a:rPr lang="en-US"/>
            <a:t>It doesn’t matter how great the product is, if nobody buys it</a:t>
          </a:r>
        </a:p>
      </dgm:t>
    </dgm:pt>
    <dgm:pt modelId="{1A5DCBD7-5181-474B-A852-507893F8ED15}" type="parTrans" cxnId="{7C358580-B1AF-4B66-B434-9D41FF37F2EE}">
      <dgm:prSet/>
      <dgm:spPr/>
      <dgm:t>
        <a:bodyPr/>
        <a:lstStyle/>
        <a:p>
          <a:endParaRPr lang="en-US"/>
        </a:p>
      </dgm:t>
    </dgm:pt>
    <dgm:pt modelId="{9F54ADA9-3A64-417D-8793-C8C2B2FE8AA0}" type="sibTrans" cxnId="{7C358580-B1AF-4B66-B434-9D41FF37F2EE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4AC353F6-591C-416B-8D7B-8268A3417F57}" type="pres">
      <dgm:prSet presAssocID="{D8D8C334-D0E8-4F83-A265-8E766DA2A055}" presName="Name0" presStyleCnt="0">
        <dgm:presLayoutVars>
          <dgm:animLvl val="lvl"/>
          <dgm:resizeHandles val="exact"/>
        </dgm:presLayoutVars>
      </dgm:prSet>
      <dgm:spPr/>
    </dgm:pt>
    <dgm:pt modelId="{36C3FB83-F1C3-4469-8C7B-F15051791C3C}" type="pres">
      <dgm:prSet presAssocID="{C9315DF5-E8CD-4BF2-934E-41B774A3D3FE}" presName="compositeNode" presStyleCnt="0">
        <dgm:presLayoutVars>
          <dgm:bulletEnabled val="1"/>
        </dgm:presLayoutVars>
      </dgm:prSet>
      <dgm:spPr/>
    </dgm:pt>
    <dgm:pt modelId="{5C92E4B5-C5E8-418C-BE4B-B79A19617316}" type="pres">
      <dgm:prSet presAssocID="{C9315DF5-E8CD-4BF2-934E-41B774A3D3FE}" presName="bgRect" presStyleLbl="alignNode1" presStyleIdx="0" presStyleCnt="4"/>
      <dgm:spPr/>
    </dgm:pt>
    <dgm:pt modelId="{0D4F9C6B-DFBD-470C-8F74-DAEB1582B09C}" type="pres">
      <dgm:prSet presAssocID="{471E6DDB-2482-4E41-984F-E2B49BA1052A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76FEDA52-11EA-4F92-A0D8-8B03503F6284}" type="pres">
      <dgm:prSet presAssocID="{C9315DF5-E8CD-4BF2-934E-41B774A3D3FE}" presName="nodeRect" presStyleLbl="alignNode1" presStyleIdx="0" presStyleCnt="4">
        <dgm:presLayoutVars>
          <dgm:bulletEnabled val="1"/>
        </dgm:presLayoutVars>
      </dgm:prSet>
      <dgm:spPr/>
    </dgm:pt>
    <dgm:pt modelId="{A492843D-2E47-47DB-9F63-4B4392DD6BEF}" type="pres">
      <dgm:prSet presAssocID="{471E6DDB-2482-4E41-984F-E2B49BA1052A}" presName="sibTrans" presStyleCnt="0"/>
      <dgm:spPr/>
    </dgm:pt>
    <dgm:pt modelId="{97638F5C-AB77-426C-AE97-3342647F2570}" type="pres">
      <dgm:prSet presAssocID="{B8D3331C-F320-44C7-A5E5-4A470DCC54B2}" presName="compositeNode" presStyleCnt="0">
        <dgm:presLayoutVars>
          <dgm:bulletEnabled val="1"/>
        </dgm:presLayoutVars>
      </dgm:prSet>
      <dgm:spPr/>
    </dgm:pt>
    <dgm:pt modelId="{B8E7D844-4299-4314-92D9-ECE35DDDB156}" type="pres">
      <dgm:prSet presAssocID="{B8D3331C-F320-44C7-A5E5-4A470DCC54B2}" presName="bgRect" presStyleLbl="alignNode1" presStyleIdx="1" presStyleCnt="4"/>
      <dgm:spPr/>
    </dgm:pt>
    <dgm:pt modelId="{DB3CC5D7-1E20-43CB-ABB1-60780CA16089}" type="pres">
      <dgm:prSet presAssocID="{EC23DC87-C88D-4D88-B415-A7F002102D98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D22ACCCE-1731-407D-B218-8DF7CDC363DC}" type="pres">
      <dgm:prSet presAssocID="{B8D3331C-F320-44C7-A5E5-4A470DCC54B2}" presName="nodeRect" presStyleLbl="alignNode1" presStyleIdx="1" presStyleCnt="4">
        <dgm:presLayoutVars>
          <dgm:bulletEnabled val="1"/>
        </dgm:presLayoutVars>
      </dgm:prSet>
      <dgm:spPr/>
    </dgm:pt>
    <dgm:pt modelId="{3F63F56A-2AFF-486F-98EA-045EC5F5D501}" type="pres">
      <dgm:prSet presAssocID="{EC23DC87-C88D-4D88-B415-A7F002102D98}" presName="sibTrans" presStyleCnt="0"/>
      <dgm:spPr/>
    </dgm:pt>
    <dgm:pt modelId="{CFCF5641-4F7C-4A24-BF45-DAD224237765}" type="pres">
      <dgm:prSet presAssocID="{90554DB0-B3BF-4955-98C5-B50F3866A3D4}" presName="compositeNode" presStyleCnt="0">
        <dgm:presLayoutVars>
          <dgm:bulletEnabled val="1"/>
        </dgm:presLayoutVars>
      </dgm:prSet>
      <dgm:spPr/>
    </dgm:pt>
    <dgm:pt modelId="{CB9DAC31-DF2C-42D6-8C95-DACA209501A2}" type="pres">
      <dgm:prSet presAssocID="{90554DB0-B3BF-4955-98C5-B50F3866A3D4}" presName="bgRect" presStyleLbl="alignNode1" presStyleIdx="2" presStyleCnt="4"/>
      <dgm:spPr/>
    </dgm:pt>
    <dgm:pt modelId="{113ACE85-7004-40D7-B0ED-7617AEE499ED}" type="pres">
      <dgm:prSet presAssocID="{710CD605-0F48-4276-9DDF-67D19F78A24F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477F4FEE-BB8D-446E-8E60-2D9DD1E839FA}" type="pres">
      <dgm:prSet presAssocID="{90554DB0-B3BF-4955-98C5-B50F3866A3D4}" presName="nodeRect" presStyleLbl="alignNode1" presStyleIdx="2" presStyleCnt="4">
        <dgm:presLayoutVars>
          <dgm:bulletEnabled val="1"/>
        </dgm:presLayoutVars>
      </dgm:prSet>
      <dgm:spPr/>
    </dgm:pt>
    <dgm:pt modelId="{BD88F480-854E-4DB1-8A7F-E65F267D2D8E}" type="pres">
      <dgm:prSet presAssocID="{710CD605-0F48-4276-9DDF-67D19F78A24F}" presName="sibTrans" presStyleCnt="0"/>
      <dgm:spPr/>
    </dgm:pt>
    <dgm:pt modelId="{20F99951-7036-4D97-8973-2F123C6F0E0F}" type="pres">
      <dgm:prSet presAssocID="{BE829918-A5AA-430B-908F-777E585931BB}" presName="compositeNode" presStyleCnt="0">
        <dgm:presLayoutVars>
          <dgm:bulletEnabled val="1"/>
        </dgm:presLayoutVars>
      </dgm:prSet>
      <dgm:spPr/>
    </dgm:pt>
    <dgm:pt modelId="{49C53B80-B9CB-4E97-97A0-5D0288F9BAA6}" type="pres">
      <dgm:prSet presAssocID="{BE829918-A5AA-430B-908F-777E585931BB}" presName="bgRect" presStyleLbl="alignNode1" presStyleIdx="3" presStyleCnt="4"/>
      <dgm:spPr/>
    </dgm:pt>
    <dgm:pt modelId="{B4695399-86D8-44F5-A98A-24F9323F2556}" type="pres">
      <dgm:prSet presAssocID="{9F54ADA9-3A64-417D-8793-C8C2B2FE8AA0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521ED8F1-DD27-4B06-A736-1AEF6A5F4FC7}" type="pres">
      <dgm:prSet presAssocID="{BE829918-A5AA-430B-908F-777E585931BB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4975309-1093-4A07-865C-513D8BDCB907}" type="presOf" srcId="{C9315DF5-E8CD-4BF2-934E-41B774A3D3FE}" destId="{76FEDA52-11EA-4F92-A0D8-8B03503F6284}" srcOrd="1" destOrd="0" presId="urn:microsoft.com/office/officeart/2016/7/layout/LinearBlockProcessNumbered"/>
    <dgm:cxn modelId="{8B5CD818-9A42-4CC1-905D-CF41A07DA0A2}" srcId="{D8D8C334-D0E8-4F83-A265-8E766DA2A055}" destId="{90554DB0-B3BF-4955-98C5-B50F3866A3D4}" srcOrd="2" destOrd="0" parTransId="{32686C03-664C-4B63-9317-68E3D9237DB0}" sibTransId="{710CD605-0F48-4276-9DDF-67D19F78A24F}"/>
    <dgm:cxn modelId="{F650292A-B10F-4018-9D1D-9E0F03B6A854}" type="presOf" srcId="{471E6DDB-2482-4E41-984F-E2B49BA1052A}" destId="{0D4F9C6B-DFBD-470C-8F74-DAEB1582B09C}" srcOrd="0" destOrd="0" presId="urn:microsoft.com/office/officeart/2016/7/layout/LinearBlockProcessNumbered"/>
    <dgm:cxn modelId="{A443DE6C-832A-4633-BEC6-1C4BD9EA0150}" type="presOf" srcId="{90554DB0-B3BF-4955-98C5-B50F3866A3D4}" destId="{477F4FEE-BB8D-446E-8E60-2D9DD1E839FA}" srcOrd="1" destOrd="0" presId="urn:microsoft.com/office/officeart/2016/7/layout/LinearBlockProcessNumbered"/>
    <dgm:cxn modelId="{7C358580-B1AF-4B66-B434-9D41FF37F2EE}" srcId="{D8D8C334-D0E8-4F83-A265-8E766DA2A055}" destId="{BE829918-A5AA-430B-908F-777E585931BB}" srcOrd="3" destOrd="0" parTransId="{1A5DCBD7-5181-474B-A852-507893F8ED15}" sibTransId="{9F54ADA9-3A64-417D-8793-C8C2B2FE8AA0}"/>
    <dgm:cxn modelId="{DDF6DC83-6825-4FC4-92E1-89335BC17D70}" type="presOf" srcId="{BE829918-A5AA-430B-908F-777E585931BB}" destId="{521ED8F1-DD27-4B06-A736-1AEF6A5F4FC7}" srcOrd="1" destOrd="0" presId="urn:microsoft.com/office/officeart/2016/7/layout/LinearBlockProcessNumbered"/>
    <dgm:cxn modelId="{25813786-6EDC-4F10-AE59-542CFBA6D1E3}" type="presOf" srcId="{BE829918-A5AA-430B-908F-777E585931BB}" destId="{49C53B80-B9CB-4E97-97A0-5D0288F9BAA6}" srcOrd="0" destOrd="0" presId="urn:microsoft.com/office/officeart/2016/7/layout/LinearBlockProcessNumbered"/>
    <dgm:cxn modelId="{A023CE8F-AFDF-4EB9-B9D8-52E07B217898}" type="presOf" srcId="{710CD605-0F48-4276-9DDF-67D19F78A24F}" destId="{113ACE85-7004-40D7-B0ED-7617AEE499ED}" srcOrd="0" destOrd="0" presId="urn:microsoft.com/office/officeart/2016/7/layout/LinearBlockProcessNumbered"/>
    <dgm:cxn modelId="{2F5D6791-9411-4789-AA58-645A2A8F7221}" srcId="{D8D8C334-D0E8-4F83-A265-8E766DA2A055}" destId="{B8D3331C-F320-44C7-A5E5-4A470DCC54B2}" srcOrd="1" destOrd="0" parTransId="{9804206C-44FE-49B6-B179-72D830CB346B}" sibTransId="{EC23DC87-C88D-4D88-B415-A7F002102D98}"/>
    <dgm:cxn modelId="{CDBE5DA5-2380-4088-ACCB-F0F3A72F7E8D}" type="presOf" srcId="{90554DB0-B3BF-4955-98C5-B50F3866A3D4}" destId="{CB9DAC31-DF2C-42D6-8C95-DACA209501A2}" srcOrd="0" destOrd="0" presId="urn:microsoft.com/office/officeart/2016/7/layout/LinearBlockProcessNumbered"/>
    <dgm:cxn modelId="{52EDF7A9-DD21-4547-9AAD-AD514E1C3493}" type="presOf" srcId="{C9315DF5-E8CD-4BF2-934E-41B774A3D3FE}" destId="{5C92E4B5-C5E8-418C-BE4B-B79A19617316}" srcOrd="0" destOrd="0" presId="urn:microsoft.com/office/officeart/2016/7/layout/LinearBlockProcessNumbered"/>
    <dgm:cxn modelId="{15CE53BC-7DB1-4DCE-A3A1-ECDBF5AE9B80}" type="presOf" srcId="{B8D3331C-F320-44C7-A5E5-4A470DCC54B2}" destId="{B8E7D844-4299-4314-92D9-ECE35DDDB156}" srcOrd="0" destOrd="0" presId="urn:microsoft.com/office/officeart/2016/7/layout/LinearBlockProcessNumbered"/>
    <dgm:cxn modelId="{CA6DD9C6-356A-45F6-BB74-12C29F961AFE}" type="presOf" srcId="{B8D3331C-F320-44C7-A5E5-4A470DCC54B2}" destId="{D22ACCCE-1731-407D-B218-8DF7CDC363DC}" srcOrd="1" destOrd="0" presId="urn:microsoft.com/office/officeart/2016/7/layout/LinearBlockProcessNumbered"/>
    <dgm:cxn modelId="{F1E564CA-5BAF-427D-8082-91B5E55A931C}" srcId="{D8D8C334-D0E8-4F83-A265-8E766DA2A055}" destId="{C9315DF5-E8CD-4BF2-934E-41B774A3D3FE}" srcOrd="0" destOrd="0" parTransId="{B0E37CAB-BF31-4B12-AFF1-D276EE309B46}" sibTransId="{471E6DDB-2482-4E41-984F-E2B49BA1052A}"/>
    <dgm:cxn modelId="{EDF9D7CF-7B36-4AF8-B167-F5580832ED3A}" type="presOf" srcId="{EC23DC87-C88D-4D88-B415-A7F002102D98}" destId="{DB3CC5D7-1E20-43CB-ABB1-60780CA16089}" srcOrd="0" destOrd="0" presId="urn:microsoft.com/office/officeart/2016/7/layout/LinearBlockProcessNumbered"/>
    <dgm:cxn modelId="{D239AAED-DE7B-42E0-900E-7636A8A91FF1}" type="presOf" srcId="{9F54ADA9-3A64-417D-8793-C8C2B2FE8AA0}" destId="{B4695399-86D8-44F5-A98A-24F9323F2556}" srcOrd="0" destOrd="0" presId="urn:microsoft.com/office/officeart/2016/7/layout/LinearBlockProcessNumbered"/>
    <dgm:cxn modelId="{2C1274FB-CC0F-4D34-9995-40964D49640D}" type="presOf" srcId="{D8D8C334-D0E8-4F83-A265-8E766DA2A055}" destId="{4AC353F6-591C-416B-8D7B-8268A3417F57}" srcOrd="0" destOrd="0" presId="urn:microsoft.com/office/officeart/2016/7/layout/LinearBlockProcessNumbered"/>
    <dgm:cxn modelId="{2748A782-BB16-4FAF-83AE-660AC958BFB6}" type="presParOf" srcId="{4AC353F6-591C-416B-8D7B-8268A3417F57}" destId="{36C3FB83-F1C3-4469-8C7B-F15051791C3C}" srcOrd="0" destOrd="0" presId="urn:microsoft.com/office/officeart/2016/7/layout/LinearBlockProcessNumbered"/>
    <dgm:cxn modelId="{1A9A1B50-2B74-4E32-8175-1A61E58B5B02}" type="presParOf" srcId="{36C3FB83-F1C3-4469-8C7B-F15051791C3C}" destId="{5C92E4B5-C5E8-418C-BE4B-B79A19617316}" srcOrd="0" destOrd="0" presId="urn:microsoft.com/office/officeart/2016/7/layout/LinearBlockProcessNumbered"/>
    <dgm:cxn modelId="{9FD710AF-876D-470C-AB0A-7FDECB40EDDB}" type="presParOf" srcId="{36C3FB83-F1C3-4469-8C7B-F15051791C3C}" destId="{0D4F9C6B-DFBD-470C-8F74-DAEB1582B09C}" srcOrd="1" destOrd="0" presId="urn:microsoft.com/office/officeart/2016/7/layout/LinearBlockProcessNumbered"/>
    <dgm:cxn modelId="{E2BF5A22-E19E-4B0D-9552-59F90B6CC138}" type="presParOf" srcId="{36C3FB83-F1C3-4469-8C7B-F15051791C3C}" destId="{76FEDA52-11EA-4F92-A0D8-8B03503F6284}" srcOrd="2" destOrd="0" presId="urn:microsoft.com/office/officeart/2016/7/layout/LinearBlockProcessNumbered"/>
    <dgm:cxn modelId="{05E6CB8E-4D5F-49DC-93E4-D79D021AA6F2}" type="presParOf" srcId="{4AC353F6-591C-416B-8D7B-8268A3417F57}" destId="{A492843D-2E47-47DB-9F63-4B4392DD6BEF}" srcOrd="1" destOrd="0" presId="urn:microsoft.com/office/officeart/2016/7/layout/LinearBlockProcessNumbered"/>
    <dgm:cxn modelId="{7BFC6E5D-C8DC-4FC1-874F-6BD7DE4B8163}" type="presParOf" srcId="{4AC353F6-591C-416B-8D7B-8268A3417F57}" destId="{97638F5C-AB77-426C-AE97-3342647F2570}" srcOrd="2" destOrd="0" presId="urn:microsoft.com/office/officeart/2016/7/layout/LinearBlockProcessNumbered"/>
    <dgm:cxn modelId="{1AD58FEC-67A4-435C-AF3C-9AAFB055718C}" type="presParOf" srcId="{97638F5C-AB77-426C-AE97-3342647F2570}" destId="{B8E7D844-4299-4314-92D9-ECE35DDDB156}" srcOrd="0" destOrd="0" presId="urn:microsoft.com/office/officeart/2016/7/layout/LinearBlockProcessNumbered"/>
    <dgm:cxn modelId="{CB88057B-7D0C-4DB0-9499-A69D6CBBA3BF}" type="presParOf" srcId="{97638F5C-AB77-426C-AE97-3342647F2570}" destId="{DB3CC5D7-1E20-43CB-ABB1-60780CA16089}" srcOrd="1" destOrd="0" presId="urn:microsoft.com/office/officeart/2016/7/layout/LinearBlockProcessNumbered"/>
    <dgm:cxn modelId="{7620E519-D8C3-4CE3-9DC3-C7DA8508646B}" type="presParOf" srcId="{97638F5C-AB77-426C-AE97-3342647F2570}" destId="{D22ACCCE-1731-407D-B218-8DF7CDC363DC}" srcOrd="2" destOrd="0" presId="urn:microsoft.com/office/officeart/2016/7/layout/LinearBlockProcessNumbered"/>
    <dgm:cxn modelId="{4E7979D6-4812-4BC6-A840-BC5FBA1533C8}" type="presParOf" srcId="{4AC353F6-591C-416B-8D7B-8268A3417F57}" destId="{3F63F56A-2AFF-486F-98EA-045EC5F5D501}" srcOrd="3" destOrd="0" presId="urn:microsoft.com/office/officeart/2016/7/layout/LinearBlockProcessNumbered"/>
    <dgm:cxn modelId="{D2E6E642-F8CE-42E2-95F4-D9BB1BC3594E}" type="presParOf" srcId="{4AC353F6-591C-416B-8D7B-8268A3417F57}" destId="{CFCF5641-4F7C-4A24-BF45-DAD224237765}" srcOrd="4" destOrd="0" presId="urn:microsoft.com/office/officeart/2016/7/layout/LinearBlockProcessNumbered"/>
    <dgm:cxn modelId="{9A3463B2-257C-4968-B4EC-97DB9DC89536}" type="presParOf" srcId="{CFCF5641-4F7C-4A24-BF45-DAD224237765}" destId="{CB9DAC31-DF2C-42D6-8C95-DACA209501A2}" srcOrd="0" destOrd="0" presId="urn:microsoft.com/office/officeart/2016/7/layout/LinearBlockProcessNumbered"/>
    <dgm:cxn modelId="{260E20D5-E61F-48CE-A645-60B2AA3E8913}" type="presParOf" srcId="{CFCF5641-4F7C-4A24-BF45-DAD224237765}" destId="{113ACE85-7004-40D7-B0ED-7617AEE499ED}" srcOrd="1" destOrd="0" presId="urn:microsoft.com/office/officeart/2016/7/layout/LinearBlockProcessNumbered"/>
    <dgm:cxn modelId="{0044EA24-9F35-4CAE-AB5E-BD690EA1CCE7}" type="presParOf" srcId="{CFCF5641-4F7C-4A24-BF45-DAD224237765}" destId="{477F4FEE-BB8D-446E-8E60-2D9DD1E839FA}" srcOrd="2" destOrd="0" presId="urn:microsoft.com/office/officeart/2016/7/layout/LinearBlockProcessNumbered"/>
    <dgm:cxn modelId="{443B828D-2A45-4329-915C-97D636ED086B}" type="presParOf" srcId="{4AC353F6-591C-416B-8D7B-8268A3417F57}" destId="{BD88F480-854E-4DB1-8A7F-E65F267D2D8E}" srcOrd="5" destOrd="0" presId="urn:microsoft.com/office/officeart/2016/7/layout/LinearBlockProcessNumbered"/>
    <dgm:cxn modelId="{8679B8B4-750D-4815-B2BE-B4660607964C}" type="presParOf" srcId="{4AC353F6-591C-416B-8D7B-8268A3417F57}" destId="{20F99951-7036-4D97-8973-2F123C6F0E0F}" srcOrd="6" destOrd="0" presId="urn:microsoft.com/office/officeart/2016/7/layout/LinearBlockProcessNumbered"/>
    <dgm:cxn modelId="{C1FB8328-1B34-466D-8E94-74A2741D6D9C}" type="presParOf" srcId="{20F99951-7036-4D97-8973-2F123C6F0E0F}" destId="{49C53B80-B9CB-4E97-97A0-5D0288F9BAA6}" srcOrd="0" destOrd="0" presId="urn:microsoft.com/office/officeart/2016/7/layout/LinearBlockProcessNumbered"/>
    <dgm:cxn modelId="{F6176106-E62A-4656-A827-4925C211A1F4}" type="presParOf" srcId="{20F99951-7036-4D97-8973-2F123C6F0E0F}" destId="{B4695399-86D8-44F5-A98A-24F9323F2556}" srcOrd="1" destOrd="0" presId="urn:microsoft.com/office/officeart/2016/7/layout/LinearBlockProcessNumbered"/>
    <dgm:cxn modelId="{2E15B640-CF5B-4121-84EE-7B5ED8D76714}" type="presParOf" srcId="{20F99951-7036-4D97-8973-2F123C6F0E0F}" destId="{521ED8F1-DD27-4B06-A736-1AEF6A5F4FC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999E78-B366-4EF8-B07E-6C1232683AF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39AC5E7-41CB-4EE8-B533-42E466AD93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Much of us use devices every day that are exceedingly complex.</a:t>
          </a:r>
        </a:p>
      </dgm:t>
    </dgm:pt>
    <dgm:pt modelId="{D000831D-CBFA-4481-AAF2-FBF2675A22B9}" type="parTrans" cxnId="{D3A5BFB2-A89D-49A4-AD7F-D79C74948B1A}">
      <dgm:prSet/>
      <dgm:spPr/>
      <dgm:t>
        <a:bodyPr/>
        <a:lstStyle/>
        <a:p>
          <a:endParaRPr lang="en-US"/>
        </a:p>
      </dgm:t>
    </dgm:pt>
    <dgm:pt modelId="{A925D3D0-CEF8-4522-8741-913C4AFF3B29}" type="sibTrans" cxnId="{D3A5BFB2-A89D-49A4-AD7F-D79C74948B1A}">
      <dgm:prSet/>
      <dgm:spPr/>
      <dgm:t>
        <a:bodyPr/>
        <a:lstStyle/>
        <a:p>
          <a:endParaRPr lang="en-US"/>
        </a:p>
      </dgm:t>
    </dgm:pt>
    <dgm:pt modelId="{BB2010C3-26C4-4AC3-973D-1BF279921B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It's not complexity that is the problem, though – it's </a:t>
          </a:r>
          <a:r>
            <a:rPr lang="en-US" i="1"/>
            <a:t>confusion.</a:t>
          </a:r>
          <a:endParaRPr lang="en-US"/>
        </a:p>
      </dgm:t>
    </dgm:pt>
    <dgm:pt modelId="{E892F1C0-4516-4A56-B9AD-B1F40AFAE86A}" type="parTrans" cxnId="{EAA4BE74-E772-45DE-9603-C5061083CDC6}">
      <dgm:prSet/>
      <dgm:spPr/>
      <dgm:t>
        <a:bodyPr/>
        <a:lstStyle/>
        <a:p>
          <a:endParaRPr lang="en-US"/>
        </a:p>
      </dgm:t>
    </dgm:pt>
    <dgm:pt modelId="{6E578BF5-094F-499A-88F3-54862766CD2D}" type="sibTrans" cxnId="{EAA4BE74-E772-45DE-9603-C5061083CDC6}">
      <dgm:prSet/>
      <dgm:spPr/>
      <dgm:t>
        <a:bodyPr/>
        <a:lstStyle/>
        <a:p>
          <a:endParaRPr lang="en-US"/>
        </a:p>
      </dgm:t>
    </dgm:pt>
    <dgm:pt modelId="{FCADBEF0-8E24-45F4-A4D9-00D8BF4A2D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 better design avoids confusion by providing good conceptual models.</a:t>
          </a:r>
        </a:p>
      </dgm:t>
    </dgm:pt>
    <dgm:pt modelId="{C6DDD299-E566-4836-9A79-9329B98D1088}" type="parTrans" cxnId="{98EA6397-8A43-46A3-94F7-DABC588DCDDE}">
      <dgm:prSet/>
      <dgm:spPr/>
      <dgm:t>
        <a:bodyPr/>
        <a:lstStyle/>
        <a:p>
          <a:endParaRPr lang="en-US"/>
        </a:p>
      </dgm:t>
    </dgm:pt>
    <dgm:pt modelId="{253C549D-2F12-44AF-B20A-65FFB3F1C6C1}" type="sibTrans" cxnId="{98EA6397-8A43-46A3-94F7-DABC588DCDDE}">
      <dgm:prSet/>
      <dgm:spPr/>
      <dgm:t>
        <a:bodyPr/>
        <a:lstStyle/>
        <a:p>
          <a:endParaRPr lang="en-US"/>
        </a:p>
      </dgm:t>
    </dgm:pt>
    <dgm:pt modelId="{5503AC1E-3F6F-4F6F-8091-D021B0CFDC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Even exceptions and "apparent randomness" fits</a:t>
          </a:r>
          <a:r>
            <a:rPr lang="en-US">
              <a:latin typeface="Aptos Display" panose="020F0302020204030204"/>
            </a:rPr>
            <a:t>.</a:t>
          </a:r>
          <a:endParaRPr lang="en-US"/>
        </a:p>
      </dgm:t>
    </dgm:pt>
    <dgm:pt modelId="{A48014E1-F753-49B1-85A2-AF4C39C66E7C}" type="parTrans" cxnId="{79E42BD6-3424-441C-AC14-FD72F6E0BB92}">
      <dgm:prSet/>
      <dgm:spPr/>
      <dgm:t>
        <a:bodyPr/>
        <a:lstStyle/>
        <a:p>
          <a:endParaRPr lang="en-US"/>
        </a:p>
      </dgm:t>
    </dgm:pt>
    <dgm:pt modelId="{4F21A6F0-2106-4DAB-8130-C4D7D5E2AD67}" type="sibTrans" cxnId="{79E42BD6-3424-441C-AC14-FD72F6E0BB92}">
      <dgm:prSet/>
      <dgm:spPr/>
      <dgm:t>
        <a:bodyPr/>
        <a:lstStyle/>
        <a:p>
          <a:endParaRPr lang="en-US"/>
        </a:p>
      </dgm:t>
    </dgm:pt>
    <dgm:pt modelId="{E8340B1F-F0EC-423D-8362-0818A08B28BC}" type="pres">
      <dgm:prSet presAssocID="{58999E78-B366-4EF8-B07E-6C1232683AF7}" presName="root" presStyleCnt="0">
        <dgm:presLayoutVars>
          <dgm:dir/>
          <dgm:resizeHandles val="exact"/>
        </dgm:presLayoutVars>
      </dgm:prSet>
      <dgm:spPr/>
    </dgm:pt>
    <dgm:pt modelId="{C888F748-6362-49B9-9125-6A1135FEADD4}" type="pres">
      <dgm:prSet presAssocID="{639AC5E7-41CB-4EE8-B533-42E466AD9334}" presName="compNode" presStyleCnt="0"/>
      <dgm:spPr/>
    </dgm:pt>
    <dgm:pt modelId="{DE2DF91C-938B-473F-8BD7-B983CC37A10F}" type="pres">
      <dgm:prSet presAssocID="{639AC5E7-41CB-4EE8-B533-42E466AD93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09A65F8-6831-4734-B4B8-0BE9F4A06B4F}" type="pres">
      <dgm:prSet presAssocID="{639AC5E7-41CB-4EE8-B533-42E466AD9334}" presName="iconSpace" presStyleCnt="0"/>
      <dgm:spPr/>
    </dgm:pt>
    <dgm:pt modelId="{592ED913-7201-45CE-BE66-280EFC1CF836}" type="pres">
      <dgm:prSet presAssocID="{639AC5E7-41CB-4EE8-B533-42E466AD9334}" presName="parTx" presStyleLbl="revTx" presStyleIdx="0" presStyleCnt="8">
        <dgm:presLayoutVars>
          <dgm:chMax val="0"/>
          <dgm:chPref val="0"/>
        </dgm:presLayoutVars>
      </dgm:prSet>
      <dgm:spPr/>
    </dgm:pt>
    <dgm:pt modelId="{0C5C50A6-77FC-4A09-81A1-7D0801DEF2DE}" type="pres">
      <dgm:prSet presAssocID="{639AC5E7-41CB-4EE8-B533-42E466AD9334}" presName="txSpace" presStyleCnt="0"/>
      <dgm:spPr/>
    </dgm:pt>
    <dgm:pt modelId="{821D47FF-E640-42C6-8E56-B942BDB62BD2}" type="pres">
      <dgm:prSet presAssocID="{639AC5E7-41CB-4EE8-B533-42E466AD9334}" presName="desTx" presStyleLbl="revTx" presStyleIdx="1" presStyleCnt="8">
        <dgm:presLayoutVars/>
      </dgm:prSet>
      <dgm:spPr/>
    </dgm:pt>
    <dgm:pt modelId="{76FDE90D-61C2-462B-AB66-A7F72FA45EDF}" type="pres">
      <dgm:prSet presAssocID="{A925D3D0-CEF8-4522-8741-913C4AFF3B29}" presName="sibTrans" presStyleCnt="0"/>
      <dgm:spPr/>
    </dgm:pt>
    <dgm:pt modelId="{4A113102-A127-4508-A09D-5F231CFE22F8}" type="pres">
      <dgm:prSet presAssocID="{BB2010C3-26C4-4AC3-973D-1BF279921B51}" presName="compNode" presStyleCnt="0"/>
      <dgm:spPr/>
    </dgm:pt>
    <dgm:pt modelId="{1AFC8AAF-FE50-42D4-8FA1-C7761917AC1A}" type="pres">
      <dgm:prSet presAssocID="{BB2010C3-26C4-4AC3-973D-1BF279921B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2BE35446-3CED-4AC2-9811-B8FA163E9A7A}" type="pres">
      <dgm:prSet presAssocID="{BB2010C3-26C4-4AC3-973D-1BF279921B51}" presName="iconSpace" presStyleCnt="0"/>
      <dgm:spPr/>
    </dgm:pt>
    <dgm:pt modelId="{97846E3C-ADC5-4FA4-B3A1-7CB38D6352B5}" type="pres">
      <dgm:prSet presAssocID="{BB2010C3-26C4-4AC3-973D-1BF279921B51}" presName="parTx" presStyleLbl="revTx" presStyleIdx="2" presStyleCnt="8">
        <dgm:presLayoutVars>
          <dgm:chMax val="0"/>
          <dgm:chPref val="0"/>
        </dgm:presLayoutVars>
      </dgm:prSet>
      <dgm:spPr/>
    </dgm:pt>
    <dgm:pt modelId="{4F0D9EB6-DB02-4496-B08E-ABD1D1695B5D}" type="pres">
      <dgm:prSet presAssocID="{BB2010C3-26C4-4AC3-973D-1BF279921B51}" presName="txSpace" presStyleCnt="0"/>
      <dgm:spPr/>
    </dgm:pt>
    <dgm:pt modelId="{88C419F6-8039-4C6D-8B64-262A395B0818}" type="pres">
      <dgm:prSet presAssocID="{BB2010C3-26C4-4AC3-973D-1BF279921B51}" presName="desTx" presStyleLbl="revTx" presStyleIdx="3" presStyleCnt="8">
        <dgm:presLayoutVars/>
      </dgm:prSet>
      <dgm:spPr/>
    </dgm:pt>
    <dgm:pt modelId="{80837164-C9C7-45DA-9BCE-7D79E81E9603}" type="pres">
      <dgm:prSet presAssocID="{6E578BF5-094F-499A-88F3-54862766CD2D}" presName="sibTrans" presStyleCnt="0"/>
      <dgm:spPr/>
    </dgm:pt>
    <dgm:pt modelId="{83E0739F-5906-4AC5-86C6-7F4EF1DD5434}" type="pres">
      <dgm:prSet presAssocID="{FCADBEF0-8E24-45F4-A4D9-00D8BF4A2DD7}" presName="compNode" presStyleCnt="0"/>
      <dgm:spPr/>
    </dgm:pt>
    <dgm:pt modelId="{0D8F3977-ED9D-4663-B6DD-A26B508EBA99}" type="pres">
      <dgm:prSet presAssocID="{FCADBEF0-8E24-45F4-A4D9-00D8BF4A2D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22282A4B-3081-4A9C-9B31-08EAD7A0C989}" type="pres">
      <dgm:prSet presAssocID="{FCADBEF0-8E24-45F4-A4D9-00D8BF4A2DD7}" presName="iconSpace" presStyleCnt="0"/>
      <dgm:spPr/>
    </dgm:pt>
    <dgm:pt modelId="{7BEAF775-17C6-4296-A3CD-DE1F2406A142}" type="pres">
      <dgm:prSet presAssocID="{FCADBEF0-8E24-45F4-A4D9-00D8BF4A2DD7}" presName="parTx" presStyleLbl="revTx" presStyleIdx="4" presStyleCnt="8">
        <dgm:presLayoutVars>
          <dgm:chMax val="0"/>
          <dgm:chPref val="0"/>
        </dgm:presLayoutVars>
      </dgm:prSet>
      <dgm:spPr/>
    </dgm:pt>
    <dgm:pt modelId="{DE73F2DE-BAB2-4483-9899-F34AAA6BC55E}" type="pres">
      <dgm:prSet presAssocID="{FCADBEF0-8E24-45F4-A4D9-00D8BF4A2DD7}" presName="txSpace" presStyleCnt="0"/>
      <dgm:spPr/>
    </dgm:pt>
    <dgm:pt modelId="{4B18C6A8-FAA2-4519-B0A6-835BB6DF5F67}" type="pres">
      <dgm:prSet presAssocID="{FCADBEF0-8E24-45F4-A4D9-00D8BF4A2DD7}" presName="desTx" presStyleLbl="revTx" presStyleIdx="5" presStyleCnt="8">
        <dgm:presLayoutVars/>
      </dgm:prSet>
      <dgm:spPr/>
    </dgm:pt>
    <dgm:pt modelId="{AA619FEB-E7E3-4F72-9C8F-91884FDE1910}" type="pres">
      <dgm:prSet presAssocID="{253C549D-2F12-44AF-B20A-65FFB3F1C6C1}" presName="sibTrans" presStyleCnt="0"/>
      <dgm:spPr/>
    </dgm:pt>
    <dgm:pt modelId="{3FCCD4CB-91CD-4D66-AAFB-623E172BCF87}" type="pres">
      <dgm:prSet presAssocID="{5503AC1E-3F6F-4F6F-8091-D021B0CFDC6E}" presName="compNode" presStyleCnt="0"/>
      <dgm:spPr/>
    </dgm:pt>
    <dgm:pt modelId="{4F2D0EF6-CB3C-4985-8B15-F39CC7BC791A}" type="pres">
      <dgm:prSet presAssocID="{5503AC1E-3F6F-4F6F-8091-D021B0CFDC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F01C6B2B-183F-41F2-9B6D-C8C8FF527F5C}" type="pres">
      <dgm:prSet presAssocID="{5503AC1E-3F6F-4F6F-8091-D021B0CFDC6E}" presName="iconSpace" presStyleCnt="0"/>
      <dgm:spPr/>
    </dgm:pt>
    <dgm:pt modelId="{E14E65B4-5023-4173-86DF-DE26C22D41EC}" type="pres">
      <dgm:prSet presAssocID="{5503AC1E-3F6F-4F6F-8091-D021B0CFDC6E}" presName="parTx" presStyleLbl="revTx" presStyleIdx="6" presStyleCnt="8">
        <dgm:presLayoutVars>
          <dgm:chMax val="0"/>
          <dgm:chPref val="0"/>
        </dgm:presLayoutVars>
      </dgm:prSet>
      <dgm:spPr/>
    </dgm:pt>
    <dgm:pt modelId="{68C03C67-03CA-43A6-A446-D1696ECB0F4D}" type="pres">
      <dgm:prSet presAssocID="{5503AC1E-3F6F-4F6F-8091-D021B0CFDC6E}" presName="txSpace" presStyleCnt="0"/>
      <dgm:spPr/>
    </dgm:pt>
    <dgm:pt modelId="{971FB670-A19D-4749-B735-5AE46E6B829A}" type="pres">
      <dgm:prSet presAssocID="{5503AC1E-3F6F-4F6F-8091-D021B0CFDC6E}" presName="desTx" presStyleLbl="revTx" presStyleIdx="7" presStyleCnt="8">
        <dgm:presLayoutVars/>
      </dgm:prSet>
      <dgm:spPr/>
    </dgm:pt>
  </dgm:ptLst>
  <dgm:cxnLst>
    <dgm:cxn modelId="{F5AD7D1D-6739-4A74-92A5-29512F6B8CDB}" type="presOf" srcId="{BB2010C3-26C4-4AC3-973D-1BF279921B51}" destId="{97846E3C-ADC5-4FA4-B3A1-7CB38D6352B5}" srcOrd="0" destOrd="0" presId="urn:microsoft.com/office/officeart/2018/2/layout/IconLabelDescriptionList"/>
    <dgm:cxn modelId="{28DFAF57-270D-4529-AFAD-36E2F95F66DD}" type="presOf" srcId="{5503AC1E-3F6F-4F6F-8091-D021B0CFDC6E}" destId="{E14E65B4-5023-4173-86DF-DE26C22D41EC}" srcOrd="0" destOrd="0" presId="urn:microsoft.com/office/officeart/2018/2/layout/IconLabelDescriptionList"/>
    <dgm:cxn modelId="{EAA4BE74-E772-45DE-9603-C5061083CDC6}" srcId="{58999E78-B366-4EF8-B07E-6C1232683AF7}" destId="{BB2010C3-26C4-4AC3-973D-1BF279921B51}" srcOrd="1" destOrd="0" parTransId="{E892F1C0-4516-4A56-B9AD-B1F40AFAE86A}" sibTransId="{6E578BF5-094F-499A-88F3-54862766CD2D}"/>
    <dgm:cxn modelId="{98EA6397-8A43-46A3-94F7-DABC588DCDDE}" srcId="{58999E78-B366-4EF8-B07E-6C1232683AF7}" destId="{FCADBEF0-8E24-45F4-A4D9-00D8BF4A2DD7}" srcOrd="2" destOrd="0" parTransId="{C6DDD299-E566-4836-9A79-9329B98D1088}" sibTransId="{253C549D-2F12-44AF-B20A-65FFB3F1C6C1}"/>
    <dgm:cxn modelId="{6DB7CBA2-59D3-4B69-A53E-B4102A8FA54C}" type="presOf" srcId="{58999E78-B366-4EF8-B07E-6C1232683AF7}" destId="{E8340B1F-F0EC-423D-8362-0818A08B28BC}" srcOrd="0" destOrd="0" presId="urn:microsoft.com/office/officeart/2018/2/layout/IconLabelDescriptionList"/>
    <dgm:cxn modelId="{D3A5BFB2-A89D-49A4-AD7F-D79C74948B1A}" srcId="{58999E78-B366-4EF8-B07E-6C1232683AF7}" destId="{639AC5E7-41CB-4EE8-B533-42E466AD9334}" srcOrd="0" destOrd="0" parTransId="{D000831D-CBFA-4481-AAF2-FBF2675A22B9}" sibTransId="{A925D3D0-CEF8-4522-8741-913C4AFF3B29}"/>
    <dgm:cxn modelId="{79E42BD6-3424-441C-AC14-FD72F6E0BB92}" srcId="{58999E78-B366-4EF8-B07E-6C1232683AF7}" destId="{5503AC1E-3F6F-4F6F-8091-D021B0CFDC6E}" srcOrd="3" destOrd="0" parTransId="{A48014E1-F753-49B1-85A2-AF4C39C66E7C}" sibTransId="{4F21A6F0-2106-4DAB-8130-C4D7D5E2AD67}"/>
    <dgm:cxn modelId="{D9B216E9-6CE5-48E6-9BC7-38BAB6168E45}" type="presOf" srcId="{639AC5E7-41CB-4EE8-B533-42E466AD9334}" destId="{592ED913-7201-45CE-BE66-280EFC1CF836}" srcOrd="0" destOrd="0" presId="urn:microsoft.com/office/officeart/2018/2/layout/IconLabelDescriptionList"/>
    <dgm:cxn modelId="{17B04EFA-3B3E-4E36-80AE-F3F20CA25336}" type="presOf" srcId="{FCADBEF0-8E24-45F4-A4D9-00D8BF4A2DD7}" destId="{7BEAF775-17C6-4296-A3CD-DE1F2406A142}" srcOrd="0" destOrd="0" presId="urn:microsoft.com/office/officeart/2018/2/layout/IconLabelDescriptionList"/>
    <dgm:cxn modelId="{A08336E4-DA83-42F4-8310-3447DBE92CC9}" type="presParOf" srcId="{E8340B1F-F0EC-423D-8362-0818A08B28BC}" destId="{C888F748-6362-49B9-9125-6A1135FEADD4}" srcOrd="0" destOrd="0" presId="urn:microsoft.com/office/officeart/2018/2/layout/IconLabelDescriptionList"/>
    <dgm:cxn modelId="{0241804D-427B-4BD0-AC4B-023757F1050C}" type="presParOf" srcId="{C888F748-6362-49B9-9125-6A1135FEADD4}" destId="{DE2DF91C-938B-473F-8BD7-B983CC37A10F}" srcOrd="0" destOrd="0" presId="urn:microsoft.com/office/officeart/2018/2/layout/IconLabelDescriptionList"/>
    <dgm:cxn modelId="{033C4945-3DCD-406E-8567-9DFFC0FB3CF8}" type="presParOf" srcId="{C888F748-6362-49B9-9125-6A1135FEADD4}" destId="{F09A65F8-6831-4734-B4B8-0BE9F4A06B4F}" srcOrd="1" destOrd="0" presId="urn:microsoft.com/office/officeart/2018/2/layout/IconLabelDescriptionList"/>
    <dgm:cxn modelId="{594FF4EA-4BE0-4775-A257-BD051ADCF10E}" type="presParOf" srcId="{C888F748-6362-49B9-9125-6A1135FEADD4}" destId="{592ED913-7201-45CE-BE66-280EFC1CF836}" srcOrd="2" destOrd="0" presId="urn:microsoft.com/office/officeart/2018/2/layout/IconLabelDescriptionList"/>
    <dgm:cxn modelId="{D5B154F3-797F-410A-9CB8-591D9F493B70}" type="presParOf" srcId="{C888F748-6362-49B9-9125-6A1135FEADD4}" destId="{0C5C50A6-77FC-4A09-81A1-7D0801DEF2DE}" srcOrd="3" destOrd="0" presId="urn:microsoft.com/office/officeart/2018/2/layout/IconLabelDescriptionList"/>
    <dgm:cxn modelId="{05C3E41E-CBDC-4154-A9CC-4D5FB335D4A7}" type="presParOf" srcId="{C888F748-6362-49B9-9125-6A1135FEADD4}" destId="{821D47FF-E640-42C6-8E56-B942BDB62BD2}" srcOrd="4" destOrd="0" presId="urn:microsoft.com/office/officeart/2018/2/layout/IconLabelDescriptionList"/>
    <dgm:cxn modelId="{215C325D-2EFD-440E-B297-C79BD4B91301}" type="presParOf" srcId="{E8340B1F-F0EC-423D-8362-0818A08B28BC}" destId="{76FDE90D-61C2-462B-AB66-A7F72FA45EDF}" srcOrd="1" destOrd="0" presId="urn:microsoft.com/office/officeart/2018/2/layout/IconLabelDescriptionList"/>
    <dgm:cxn modelId="{19C43570-0E7D-41D7-A388-0E83A5976BBF}" type="presParOf" srcId="{E8340B1F-F0EC-423D-8362-0818A08B28BC}" destId="{4A113102-A127-4508-A09D-5F231CFE22F8}" srcOrd="2" destOrd="0" presId="urn:microsoft.com/office/officeart/2018/2/layout/IconLabelDescriptionList"/>
    <dgm:cxn modelId="{591CEA86-5A05-4FC6-9497-550994CB1CA6}" type="presParOf" srcId="{4A113102-A127-4508-A09D-5F231CFE22F8}" destId="{1AFC8AAF-FE50-42D4-8FA1-C7761917AC1A}" srcOrd="0" destOrd="0" presId="urn:microsoft.com/office/officeart/2018/2/layout/IconLabelDescriptionList"/>
    <dgm:cxn modelId="{4E5E4E25-9E3B-4B37-A887-11CCC42B009C}" type="presParOf" srcId="{4A113102-A127-4508-A09D-5F231CFE22F8}" destId="{2BE35446-3CED-4AC2-9811-B8FA163E9A7A}" srcOrd="1" destOrd="0" presId="urn:microsoft.com/office/officeart/2018/2/layout/IconLabelDescriptionList"/>
    <dgm:cxn modelId="{5B28E7D2-FBB8-461E-A05F-F8F20734E404}" type="presParOf" srcId="{4A113102-A127-4508-A09D-5F231CFE22F8}" destId="{97846E3C-ADC5-4FA4-B3A1-7CB38D6352B5}" srcOrd="2" destOrd="0" presId="urn:microsoft.com/office/officeart/2018/2/layout/IconLabelDescriptionList"/>
    <dgm:cxn modelId="{C78F76CD-A7B7-416F-A6E4-98BB671A0C54}" type="presParOf" srcId="{4A113102-A127-4508-A09D-5F231CFE22F8}" destId="{4F0D9EB6-DB02-4496-B08E-ABD1D1695B5D}" srcOrd="3" destOrd="0" presId="urn:microsoft.com/office/officeart/2018/2/layout/IconLabelDescriptionList"/>
    <dgm:cxn modelId="{4E759AEE-6987-4EC4-8DEB-6AEA7FDD839A}" type="presParOf" srcId="{4A113102-A127-4508-A09D-5F231CFE22F8}" destId="{88C419F6-8039-4C6D-8B64-262A395B0818}" srcOrd="4" destOrd="0" presId="urn:microsoft.com/office/officeart/2018/2/layout/IconLabelDescriptionList"/>
    <dgm:cxn modelId="{94990EE9-3D6C-475F-8C2B-326B6DDB6D8A}" type="presParOf" srcId="{E8340B1F-F0EC-423D-8362-0818A08B28BC}" destId="{80837164-C9C7-45DA-9BCE-7D79E81E9603}" srcOrd="3" destOrd="0" presId="urn:microsoft.com/office/officeart/2018/2/layout/IconLabelDescriptionList"/>
    <dgm:cxn modelId="{001986EB-A7C3-41D8-B239-9A400D41B97C}" type="presParOf" srcId="{E8340B1F-F0EC-423D-8362-0818A08B28BC}" destId="{83E0739F-5906-4AC5-86C6-7F4EF1DD5434}" srcOrd="4" destOrd="0" presId="urn:microsoft.com/office/officeart/2018/2/layout/IconLabelDescriptionList"/>
    <dgm:cxn modelId="{3DD2CB55-5B6C-4697-9336-96B6D77DA5CB}" type="presParOf" srcId="{83E0739F-5906-4AC5-86C6-7F4EF1DD5434}" destId="{0D8F3977-ED9D-4663-B6DD-A26B508EBA99}" srcOrd="0" destOrd="0" presId="urn:microsoft.com/office/officeart/2018/2/layout/IconLabelDescriptionList"/>
    <dgm:cxn modelId="{1F23B0B5-641C-4B13-8270-65611169B83B}" type="presParOf" srcId="{83E0739F-5906-4AC5-86C6-7F4EF1DD5434}" destId="{22282A4B-3081-4A9C-9B31-08EAD7A0C989}" srcOrd="1" destOrd="0" presId="urn:microsoft.com/office/officeart/2018/2/layout/IconLabelDescriptionList"/>
    <dgm:cxn modelId="{23CDD5A4-23FD-4B74-A227-8F70F07007E6}" type="presParOf" srcId="{83E0739F-5906-4AC5-86C6-7F4EF1DD5434}" destId="{7BEAF775-17C6-4296-A3CD-DE1F2406A142}" srcOrd="2" destOrd="0" presId="urn:microsoft.com/office/officeart/2018/2/layout/IconLabelDescriptionList"/>
    <dgm:cxn modelId="{5AAC689B-311C-468B-80A3-25C7756438B1}" type="presParOf" srcId="{83E0739F-5906-4AC5-86C6-7F4EF1DD5434}" destId="{DE73F2DE-BAB2-4483-9899-F34AAA6BC55E}" srcOrd="3" destOrd="0" presId="urn:microsoft.com/office/officeart/2018/2/layout/IconLabelDescriptionList"/>
    <dgm:cxn modelId="{5774F936-4167-4282-8D86-ED26C161CEC1}" type="presParOf" srcId="{83E0739F-5906-4AC5-86C6-7F4EF1DD5434}" destId="{4B18C6A8-FAA2-4519-B0A6-835BB6DF5F67}" srcOrd="4" destOrd="0" presId="urn:microsoft.com/office/officeart/2018/2/layout/IconLabelDescriptionList"/>
    <dgm:cxn modelId="{7F34EA13-8DE2-4F58-A7B6-43A41D2F9584}" type="presParOf" srcId="{E8340B1F-F0EC-423D-8362-0818A08B28BC}" destId="{AA619FEB-E7E3-4F72-9C8F-91884FDE1910}" srcOrd="5" destOrd="0" presId="urn:microsoft.com/office/officeart/2018/2/layout/IconLabelDescriptionList"/>
    <dgm:cxn modelId="{FE1B0155-0137-40E1-B7C2-A73E63057ACA}" type="presParOf" srcId="{E8340B1F-F0EC-423D-8362-0818A08B28BC}" destId="{3FCCD4CB-91CD-4D66-AAFB-623E172BCF87}" srcOrd="6" destOrd="0" presId="urn:microsoft.com/office/officeart/2018/2/layout/IconLabelDescriptionList"/>
    <dgm:cxn modelId="{0EB2863F-CE43-46C4-97A2-FF1F19E5656F}" type="presParOf" srcId="{3FCCD4CB-91CD-4D66-AAFB-623E172BCF87}" destId="{4F2D0EF6-CB3C-4985-8B15-F39CC7BC791A}" srcOrd="0" destOrd="0" presId="urn:microsoft.com/office/officeart/2018/2/layout/IconLabelDescriptionList"/>
    <dgm:cxn modelId="{ED75027F-DB89-4C94-9DE9-3C530A769F9E}" type="presParOf" srcId="{3FCCD4CB-91CD-4D66-AAFB-623E172BCF87}" destId="{F01C6B2B-183F-41F2-9B6D-C8C8FF527F5C}" srcOrd="1" destOrd="0" presId="urn:microsoft.com/office/officeart/2018/2/layout/IconLabelDescriptionList"/>
    <dgm:cxn modelId="{6F1EC937-B4F8-4E32-97EC-56B797978B32}" type="presParOf" srcId="{3FCCD4CB-91CD-4D66-AAFB-623E172BCF87}" destId="{E14E65B4-5023-4173-86DF-DE26C22D41EC}" srcOrd="2" destOrd="0" presId="urn:microsoft.com/office/officeart/2018/2/layout/IconLabelDescriptionList"/>
    <dgm:cxn modelId="{D9E922FD-4760-48AC-AAA1-46AF5000F77B}" type="presParOf" srcId="{3FCCD4CB-91CD-4D66-AAFB-623E172BCF87}" destId="{68C03C67-03CA-43A6-A446-D1696ECB0F4D}" srcOrd="3" destOrd="0" presId="urn:microsoft.com/office/officeart/2018/2/layout/IconLabelDescriptionList"/>
    <dgm:cxn modelId="{8FC10D84-F9D3-4EF7-A10B-D1A2E41F2876}" type="presParOf" srcId="{3FCCD4CB-91CD-4D66-AAFB-623E172BCF87}" destId="{971FB670-A19D-4749-B735-5AE46E6B829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D6BF8E-9C4E-4C17-BF6F-90F5D4ADA6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3746E9-94CD-4E9F-B7A3-8E5EDA7632A0}">
      <dgm:prSet/>
      <dgm:spPr/>
      <dgm:t>
        <a:bodyPr/>
        <a:lstStyle/>
        <a:p>
          <a:r>
            <a:rPr lang="en-US"/>
            <a:t>Some designs require that only some afford an action to an object.</a:t>
          </a:r>
        </a:p>
      </dgm:t>
    </dgm:pt>
    <dgm:pt modelId="{9023E791-0B9E-4C76-87AB-775FDEEF4233}" type="parTrans" cxnId="{FABA325D-CB00-4021-9788-DA59C2B59D6B}">
      <dgm:prSet/>
      <dgm:spPr/>
      <dgm:t>
        <a:bodyPr/>
        <a:lstStyle/>
        <a:p>
          <a:endParaRPr lang="en-US"/>
        </a:p>
      </dgm:t>
    </dgm:pt>
    <dgm:pt modelId="{8BF77A3E-7A8C-4DAD-81AC-72201CB0C710}" type="sibTrans" cxnId="{FABA325D-CB00-4021-9788-DA59C2B59D6B}">
      <dgm:prSet/>
      <dgm:spPr/>
      <dgm:t>
        <a:bodyPr/>
        <a:lstStyle/>
        <a:p>
          <a:endParaRPr lang="en-US"/>
        </a:p>
      </dgm:t>
    </dgm:pt>
    <dgm:pt modelId="{C45E02D5-682D-4C2F-B61B-DAC337F7C03B}">
      <dgm:prSet/>
      <dgm:spPr/>
      <dgm:t>
        <a:bodyPr/>
        <a:lstStyle/>
        <a:p>
          <a:r>
            <a:rPr lang="en-US"/>
            <a:t>"Filtering out" should not hinder the design for those that afford the action on the object.</a:t>
          </a:r>
        </a:p>
      </dgm:t>
    </dgm:pt>
    <dgm:pt modelId="{C907B60F-1460-4A6D-9D7D-4FDAEC84D545}" type="parTrans" cxnId="{7940CB35-20F4-4155-B155-32A016906948}">
      <dgm:prSet/>
      <dgm:spPr/>
      <dgm:t>
        <a:bodyPr/>
        <a:lstStyle/>
        <a:p>
          <a:endParaRPr lang="en-US"/>
        </a:p>
      </dgm:t>
    </dgm:pt>
    <dgm:pt modelId="{00A1858D-42AB-4BE0-9B45-3532ED36A23C}" type="sibTrans" cxnId="{7940CB35-20F4-4155-B155-32A016906948}">
      <dgm:prSet/>
      <dgm:spPr/>
      <dgm:t>
        <a:bodyPr/>
        <a:lstStyle/>
        <a:p>
          <a:endParaRPr lang="en-US"/>
        </a:p>
      </dgm:t>
    </dgm:pt>
    <dgm:pt modelId="{FC630CC4-6A5A-46F9-917B-C3553C0E583A}">
      <dgm:prSet/>
      <dgm:spPr/>
      <dgm:t>
        <a:bodyPr/>
        <a:lstStyle/>
        <a:p>
          <a:r>
            <a:rPr lang="en-US"/>
            <a:t>Therefore, good design practice should be maintained, even for those who "know what they're doing".</a:t>
          </a:r>
        </a:p>
      </dgm:t>
    </dgm:pt>
    <dgm:pt modelId="{2DF7F4CE-3653-4075-9BDA-036D838FDFF1}" type="parTrans" cxnId="{548967E8-4B29-4D7B-8A06-AE151CCFF4C5}">
      <dgm:prSet/>
      <dgm:spPr/>
      <dgm:t>
        <a:bodyPr/>
        <a:lstStyle/>
        <a:p>
          <a:endParaRPr lang="en-US"/>
        </a:p>
      </dgm:t>
    </dgm:pt>
    <dgm:pt modelId="{307E5B94-D39D-4AEC-86D7-D9E57F48E3B0}" type="sibTrans" cxnId="{548967E8-4B29-4D7B-8A06-AE151CCFF4C5}">
      <dgm:prSet/>
      <dgm:spPr/>
      <dgm:t>
        <a:bodyPr/>
        <a:lstStyle/>
        <a:p>
          <a:endParaRPr lang="en-US"/>
        </a:p>
      </dgm:t>
    </dgm:pt>
    <dgm:pt modelId="{5573E6D2-979D-4417-ACDC-8E89384D06E9}" type="pres">
      <dgm:prSet presAssocID="{BED6BF8E-9C4E-4C17-BF6F-90F5D4ADA6DD}" presName="linear" presStyleCnt="0">
        <dgm:presLayoutVars>
          <dgm:animLvl val="lvl"/>
          <dgm:resizeHandles val="exact"/>
        </dgm:presLayoutVars>
      </dgm:prSet>
      <dgm:spPr/>
    </dgm:pt>
    <dgm:pt modelId="{6CE22EDD-63ED-47DF-9AC5-E0C79A38BDB6}" type="pres">
      <dgm:prSet presAssocID="{2E3746E9-94CD-4E9F-B7A3-8E5EDA7632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23B354-DB94-4863-B463-856FCBC9FA71}" type="pres">
      <dgm:prSet presAssocID="{8BF77A3E-7A8C-4DAD-81AC-72201CB0C710}" presName="spacer" presStyleCnt="0"/>
      <dgm:spPr/>
    </dgm:pt>
    <dgm:pt modelId="{8DA955E9-99B5-4910-ADCB-6B20A529D399}" type="pres">
      <dgm:prSet presAssocID="{C45E02D5-682D-4C2F-B61B-DAC337F7C0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55E19D-FEF9-4BD4-AA3D-50B3E398CFD1}" type="pres">
      <dgm:prSet presAssocID="{00A1858D-42AB-4BE0-9B45-3532ED36A23C}" presName="spacer" presStyleCnt="0"/>
      <dgm:spPr/>
    </dgm:pt>
    <dgm:pt modelId="{6B3C3D65-5C3A-41A0-9840-4EA86DD953C3}" type="pres">
      <dgm:prSet presAssocID="{FC630CC4-6A5A-46F9-917B-C3553C0E58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360D2C-DBB0-4A41-B19C-18E7083A422D}" type="presOf" srcId="{BED6BF8E-9C4E-4C17-BF6F-90F5D4ADA6DD}" destId="{5573E6D2-979D-4417-ACDC-8E89384D06E9}" srcOrd="0" destOrd="0" presId="urn:microsoft.com/office/officeart/2005/8/layout/vList2"/>
    <dgm:cxn modelId="{7940CB35-20F4-4155-B155-32A016906948}" srcId="{BED6BF8E-9C4E-4C17-BF6F-90F5D4ADA6DD}" destId="{C45E02D5-682D-4C2F-B61B-DAC337F7C03B}" srcOrd="1" destOrd="0" parTransId="{C907B60F-1460-4A6D-9D7D-4FDAEC84D545}" sibTransId="{00A1858D-42AB-4BE0-9B45-3532ED36A23C}"/>
    <dgm:cxn modelId="{FABA325D-CB00-4021-9788-DA59C2B59D6B}" srcId="{BED6BF8E-9C4E-4C17-BF6F-90F5D4ADA6DD}" destId="{2E3746E9-94CD-4E9F-B7A3-8E5EDA7632A0}" srcOrd="0" destOrd="0" parTransId="{9023E791-0B9E-4C76-87AB-775FDEEF4233}" sibTransId="{8BF77A3E-7A8C-4DAD-81AC-72201CB0C710}"/>
    <dgm:cxn modelId="{CA12CA81-F58A-4BE8-99B7-9EC27951DDB7}" type="presOf" srcId="{C45E02D5-682D-4C2F-B61B-DAC337F7C03B}" destId="{8DA955E9-99B5-4910-ADCB-6B20A529D399}" srcOrd="0" destOrd="0" presId="urn:microsoft.com/office/officeart/2005/8/layout/vList2"/>
    <dgm:cxn modelId="{DA9360AB-ED04-40D4-BEB7-8F1A51F86D0B}" type="presOf" srcId="{2E3746E9-94CD-4E9F-B7A3-8E5EDA7632A0}" destId="{6CE22EDD-63ED-47DF-9AC5-E0C79A38BDB6}" srcOrd="0" destOrd="0" presId="urn:microsoft.com/office/officeart/2005/8/layout/vList2"/>
    <dgm:cxn modelId="{548967E8-4B29-4D7B-8A06-AE151CCFF4C5}" srcId="{BED6BF8E-9C4E-4C17-BF6F-90F5D4ADA6DD}" destId="{FC630CC4-6A5A-46F9-917B-C3553C0E583A}" srcOrd="2" destOrd="0" parTransId="{2DF7F4CE-3653-4075-9BDA-036D838FDFF1}" sibTransId="{307E5B94-D39D-4AEC-86D7-D9E57F48E3B0}"/>
    <dgm:cxn modelId="{9E73AAF7-8397-4ED4-AA90-52C4F9D7DEC9}" type="presOf" srcId="{FC630CC4-6A5A-46F9-917B-C3553C0E583A}" destId="{6B3C3D65-5C3A-41A0-9840-4EA86DD953C3}" srcOrd="0" destOrd="0" presId="urn:microsoft.com/office/officeart/2005/8/layout/vList2"/>
    <dgm:cxn modelId="{8A0952C8-E93B-409C-9195-D81CF110C979}" type="presParOf" srcId="{5573E6D2-979D-4417-ACDC-8E89384D06E9}" destId="{6CE22EDD-63ED-47DF-9AC5-E0C79A38BDB6}" srcOrd="0" destOrd="0" presId="urn:microsoft.com/office/officeart/2005/8/layout/vList2"/>
    <dgm:cxn modelId="{D4A99224-6544-4BC5-BE60-A9E02AC20308}" type="presParOf" srcId="{5573E6D2-979D-4417-ACDC-8E89384D06E9}" destId="{0323B354-DB94-4863-B463-856FCBC9FA71}" srcOrd="1" destOrd="0" presId="urn:microsoft.com/office/officeart/2005/8/layout/vList2"/>
    <dgm:cxn modelId="{89BBDF51-5B17-46F1-A823-CDA8161F2F1E}" type="presParOf" srcId="{5573E6D2-979D-4417-ACDC-8E89384D06E9}" destId="{8DA955E9-99B5-4910-ADCB-6B20A529D399}" srcOrd="2" destOrd="0" presId="urn:microsoft.com/office/officeart/2005/8/layout/vList2"/>
    <dgm:cxn modelId="{7D3C4485-D181-403C-90AF-D5C819860282}" type="presParOf" srcId="{5573E6D2-979D-4417-ACDC-8E89384D06E9}" destId="{0455E19D-FEF9-4BD4-AA3D-50B3E398CFD1}" srcOrd="3" destOrd="0" presId="urn:microsoft.com/office/officeart/2005/8/layout/vList2"/>
    <dgm:cxn modelId="{066E4B13-4FB6-4B3B-978D-2B576A587A5B}" type="presParOf" srcId="{5573E6D2-979D-4417-ACDC-8E89384D06E9}" destId="{6B3C3D65-5C3A-41A0-9840-4EA86DD953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45907-3338-4C3C-86D7-F135E04895D4}">
      <dsp:nvSpPr>
        <dsp:cNvPr id="0" name=""/>
        <dsp:cNvSpPr/>
      </dsp:nvSpPr>
      <dsp:spPr>
        <a:xfrm>
          <a:off x="559800" y="13237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6305B-122A-4BE0-BA2B-C9CD2F7E6CD5}">
      <dsp:nvSpPr>
        <dsp:cNvPr id="0" name=""/>
        <dsp:cNvSpPr/>
      </dsp:nvSpPr>
      <dsp:spPr>
        <a:xfrm>
          <a:off x="559800" y="182009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Waterfall (Linear) Method:</a:t>
          </a:r>
          <a:endParaRPr lang="en-US" sz="2100" kern="1200"/>
        </a:p>
      </dsp:txBody>
      <dsp:txXfrm>
        <a:off x="559800" y="1820097"/>
        <a:ext cx="4320000" cy="648000"/>
      </dsp:txXfrm>
    </dsp:sp>
    <dsp:sp modelId="{DB51D9D7-994F-49A1-9F23-DC48D69F66A2}">
      <dsp:nvSpPr>
        <dsp:cNvPr id="0" name=""/>
        <dsp:cNvSpPr/>
      </dsp:nvSpPr>
      <dsp:spPr>
        <a:xfrm>
          <a:off x="559800" y="2549829"/>
          <a:ext cx="4320000" cy="1669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Progresses in </a:t>
          </a:r>
          <a:r>
            <a:rPr lang="en-US" sz="1600" b="1" kern="1200"/>
            <a:t>one direction</a:t>
          </a:r>
          <a:r>
            <a:rPr lang="en-US" sz="1600" kern="1200"/>
            <a:t> with rigid phases.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Difficult to revise decisions</a:t>
          </a:r>
          <a:r>
            <a:rPr lang="en-US" sz="1600" kern="1200"/>
            <a:t> once made.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Used in </a:t>
          </a:r>
          <a:r>
            <a:rPr lang="en-US" sz="1600" b="1" kern="1200"/>
            <a:t>large, complex projects</a:t>
          </a:r>
          <a:r>
            <a:rPr lang="en-US" sz="1600" kern="1200"/>
            <a:t> (e.g., automobiles, operating systems).</a:t>
          </a:r>
        </a:p>
      </dsp:txBody>
      <dsp:txXfrm>
        <a:off x="559800" y="2549829"/>
        <a:ext cx="4320000" cy="1669133"/>
      </dsp:txXfrm>
    </dsp:sp>
    <dsp:sp modelId="{9FC2467E-5C60-4CD7-A982-C74576E54B0C}">
      <dsp:nvSpPr>
        <dsp:cNvPr id="0" name=""/>
        <dsp:cNvSpPr/>
      </dsp:nvSpPr>
      <dsp:spPr>
        <a:xfrm>
          <a:off x="5635800" y="13237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D35A-27AB-4E0F-8A22-B615783666ED}">
      <dsp:nvSpPr>
        <dsp:cNvPr id="0" name=""/>
        <dsp:cNvSpPr/>
      </dsp:nvSpPr>
      <dsp:spPr>
        <a:xfrm>
          <a:off x="5635800" y="182009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Iterative (Human-Centered) Design:</a:t>
          </a:r>
          <a:endParaRPr lang="en-US" sz="2100" kern="1200"/>
        </a:p>
      </dsp:txBody>
      <dsp:txXfrm>
        <a:off x="5635800" y="1820097"/>
        <a:ext cx="4320000" cy="648000"/>
      </dsp:txXfrm>
    </dsp:sp>
    <dsp:sp modelId="{ADB941CB-55CD-4E72-8B23-C98A2131546B}">
      <dsp:nvSpPr>
        <dsp:cNvPr id="0" name=""/>
        <dsp:cNvSpPr/>
      </dsp:nvSpPr>
      <dsp:spPr>
        <a:xfrm>
          <a:off x="5635800" y="2549829"/>
          <a:ext cx="4320000" cy="1669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Cyclic process</a:t>
          </a:r>
          <a:r>
            <a:rPr lang="en-US" sz="1600" kern="1200"/>
            <a:t> with continuous testing and refinement.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Allows </a:t>
          </a:r>
          <a:r>
            <a:rPr lang="en-US" sz="1600" b="1" kern="1200"/>
            <a:t>backtracking</a:t>
          </a:r>
          <a:r>
            <a:rPr lang="en-US" sz="1600" kern="1200"/>
            <a:t> and </a:t>
          </a:r>
          <a:r>
            <a:rPr lang="en-US" sz="1600" b="1" kern="1200"/>
            <a:t>rethinking</a:t>
          </a:r>
          <a:r>
            <a:rPr lang="en-US" sz="1600" kern="1200"/>
            <a:t> early decisions.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Best for </a:t>
          </a:r>
          <a:r>
            <a:rPr lang="en-US" sz="1600" b="1" kern="1200"/>
            <a:t>early-stage design</a:t>
          </a:r>
          <a:r>
            <a:rPr lang="en-US" sz="1600" kern="1200"/>
            <a:t> but hard to scale for </a:t>
          </a:r>
          <a:r>
            <a:rPr lang="en-US" sz="1600" b="1" kern="1200"/>
            <a:t>large projects</a:t>
          </a:r>
          <a:r>
            <a:rPr lang="en-US" sz="1600" kern="1200"/>
            <a:t>.</a:t>
          </a:r>
        </a:p>
      </dsp:txBody>
      <dsp:txXfrm>
        <a:off x="5635800" y="2549829"/>
        <a:ext cx="4320000" cy="166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E2042-D1DB-4C91-9E72-0E5B5B6ABA92}">
      <dsp:nvSpPr>
        <dsp:cNvPr id="0" name=""/>
        <dsp:cNvSpPr/>
      </dsp:nvSpPr>
      <dsp:spPr>
        <a:xfrm>
          <a:off x="0" y="511"/>
          <a:ext cx="10927829" cy="11976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0FF4-63E8-45E6-8440-EA2858BC9FCA}">
      <dsp:nvSpPr>
        <dsp:cNvPr id="0" name=""/>
        <dsp:cNvSpPr/>
      </dsp:nvSpPr>
      <dsp:spPr>
        <a:xfrm>
          <a:off x="362289" y="269983"/>
          <a:ext cx="658708" cy="658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B6851-443B-4FE3-8003-5D5E3DF86BCC}">
      <dsp:nvSpPr>
        <dsp:cNvPr id="0" name=""/>
        <dsp:cNvSpPr/>
      </dsp:nvSpPr>
      <dsp:spPr>
        <a:xfrm>
          <a:off x="1383287" y="511"/>
          <a:ext cx="9544541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"In theory, there is no difference between theory and practice. In practice, there is."</a:t>
          </a:r>
          <a:endParaRPr lang="en-US" sz="1900" kern="1200"/>
        </a:p>
      </dsp:txBody>
      <dsp:txXfrm>
        <a:off x="1383287" y="511"/>
        <a:ext cx="9544541" cy="1197651"/>
      </dsp:txXfrm>
    </dsp:sp>
    <dsp:sp modelId="{E31124D5-5D2E-41DA-AAE3-1F9F726A2E06}">
      <dsp:nvSpPr>
        <dsp:cNvPr id="0" name=""/>
        <dsp:cNvSpPr/>
      </dsp:nvSpPr>
      <dsp:spPr>
        <a:xfrm>
          <a:off x="0" y="1497576"/>
          <a:ext cx="10927829" cy="11976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9F818-F2AD-44C1-BFE8-2F00DE57C779}">
      <dsp:nvSpPr>
        <dsp:cNvPr id="0" name=""/>
        <dsp:cNvSpPr/>
      </dsp:nvSpPr>
      <dsp:spPr>
        <a:xfrm>
          <a:off x="362289" y="1767048"/>
          <a:ext cx="658708" cy="658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1E767-C24F-48B9-BB96-9791BDC234A8}">
      <dsp:nvSpPr>
        <dsp:cNvPr id="0" name=""/>
        <dsp:cNvSpPr/>
      </dsp:nvSpPr>
      <dsp:spPr>
        <a:xfrm>
          <a:off x="1383287" y="1497576"/>
          <a:ext cx="9544541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Human Cenered Design process describes the ideal, but the reality often forces people to behave differently from that ideal.</a:t>
          </a:r>
        </a:p>
      </dsp:txBody>
      <dsp:txXfrm>
        <a:off x="1383287" y="1497576"/>
        <a:ext cx="9544541" cy="1197651"/>
      </dsp:txXfrm>
    </dsp:sp>
    <dsp:sp modelId="{B6D7DC88-26DF-4D39-8ACA-6CAE80C60D47}">
      <dsp:nvSpPr>
        <dsp:cNvPr id="0" name=""/>
        <dsp:cNvSpPr/>
      </dsp:nvSpPr>
      <dsp:spPr>
        <a:xfrm>
          <a:off x="0" y="2994641"/>
          <a:ext cx="10927829" cy="11976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76A05-B09D-45A8-B6D4-DE50D91D25E3}">
      <dsp:nvSpPr>
        <dsp:cNvPr id="0" name=""/>
        <dsp:cNvSpPr/>
      </dsp:nvSpPr>
      <dsp:spPr>
        <a:xfrm>
          <a:off x="362289" y="3264113"/>
          <a:ext cx="658708" cy="658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13316-F6CB-407F-A0F5-F10ED8F14B54}">
      <dsp:nvSpPr>
        <dsp:cNvPr id="0" name=""/>
        <dsp:cNvSpPr/>
      </dsp:nvSpPr>
      <dsp:spPr>
        <a:xfrm>
          <a:off x="1383287" y="2994641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Even though some companies might profess to believe in user experience, in practice there are only 2 drivers of new products:</a:t>
          </a:r>
        </a:p>
      </dsp:txBody>
      <dsp:txXfrm>
        <a:off x="1383287" y="2994641"/>
        <a:ext cx="4917523" cy="1197651"/>
      </dsp:txXfrm>
    </dsp:sp>
    <dsp:sp modelId="{0FC0CF21-9C1D-442D-BB6D-63B032333047}">
      <dsp:nvSpPr>
        <dsp:cNvPr id="0" name=""/>
        <dsp:cNvSpPr/>
      </dsp:nvSpPr>
      <dsp:spPr>
        <a:xfrm>
          <a:off x="6300810" y="2994641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Adding fetures to match the competition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Adding features driven by a new technology</a:t>
          </a:r>
        </a:p>
      </dsp:txBody>
      <dsp:txXfrm>
        <a:off x="6300810" y="2994641"/>
        <a:ext cx="4627018" cy="1197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E4B5-C5E8-418C-BE4B-B79A19617316}">
      <dsp:nvSpPr>
        <dsp:cNvPr id="0" name=""/>
        <dsp:cNvSpPr/>
      </dsp:nvSpPr>
      <dsp:spPr>
        <a:xfrm>
          <a:off x="213" y="550072"/>
          <a:ext cx="2577217" cy="30926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Designing is hard, but it a very rewarding process</a:t>
          </a:r>
        </a:p>
      </dsp:txBody>
      <dsp:txXfrm>
        <a:off x="213" y="1787136"/>
        <a:ext cx="2577217" cy="1855596"/>
      </dsp:txXfrm>
    </dsp:sp>
    <dsp:sp modelId="{0D4F9C6B-DFBD-470C-8F74-DAEB1582B09C}">
      <dsp:nvSpPr>
        <dsp:cNvPr id="0" name=""/>
        <dsp:cNvSpPr/>
      </dsp:nvSpPr>
      <dsp:spPr>
        <a:xfrm>
          <a:off x="213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</a:p>
      </dsp:txBody>
      <dsp:txXfrm>
        <a:off x="213" y="550072"/>
        <a:ext cx="2577217" cy="1237064"/>
      </dsp:txXfrm>
    </dsp:sp>
    <dsp:sp modelId="{B8E7D844-4299-4314-92D9-ECE35DDDB156}">
      <dsp:nvSpPr>
        <dsp:cNvPr id="0" name=""/>
        <dsp:cNvSpPr/>
      </dsp:nvSpPr>
      <dsp:spPr>
        <a:xfrm>
          <a:off x="2783608" y="550072"/>
          <a:ext cx="2577217" cy="3092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Designers try hard to determine people's needs and fulfill them whereas marketing is concerned about what people will actually buy</a:t>
          </a:r>
        </a:p>
      </dsp:txBody>
      <dsp:txXfrm>
        <a:off x="2783608" y="1787136"/>
        <a:ext cx="2577217" cy="1855596"/>
      </dsp:txXfrm>
    </dsp:sp>
    <dsp:sp modelId="{DB3CC5D7-1E20-43CB-ABB1-60780CA16089}">
      <dsp:nvSpPr>
        <dsp:cNvPr id="0" name=""/>
        <dsp:cNvSpPr/>
      </dsp:nvSpPr>
      <dsp:spPr>
        <a:xfrm>
          <a:off x="2783608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02</a:t>
          </a:r>
        </a:p>
      </dsp:txBody>
      <dsp:txXfrm>
        <a:off x="2783608" y="550072"/>
        <a:ext cx="2577217" cy="1237064"/>
      </dsp:txXfrm>
    </dsp:sp>
    <dsp:sp modelId="{CB9DAC31-DF2C-42D6-8C95-DACA209501A2}">
      <dsp:nvSpPr>
        <dsp:cNvPr id="0" name=""/>
        <dsp:cNvSpPr/>
      </dsp:nvSpPr>
      <dsp:spPr>
        <a:xfrm>
          <a:off x="5567003" y="550072"/>
          <a:ext cx="2577217" cy="30926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people need and what people buy are two different things but both are important</a:t>
          </a:r>
        </a:p>
      </dsp:txBody>
      <dsp:txXfrm>
        <a:off x="5567003" y="1787136"/>
        <a:ext cx="2577217" cy="1855596"/>
      </dsp:txXfrm>
    </dsp:sp>
    <dsp:sp modelId="{113ACE85-7004-40D7-B0ED-7617AEE499ED}">
      <dsp:nvSpPr>
        <dsp:cNvPr id="0" name=""/>
        <dsp:cNvSpPr/>
      </dsp:nvSpPr>
      <dsp:spPr>
        <a:xfrm>
          <a:off x="5567003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</a:p>
      </dsp:txBody>
      <dsp:txXfrm>
        <a:off x="5567003" y="550072"/>
        <a:ext cx="2577217" cy="1237064"/>
      </dsp:txXfrm>
    </dsp:sp>
    <dsp:sp modelId="{49C53B80-B9CB-4E97-97A0-5D0288F9BAA6}">
      <dsp:nvSpPr>
        <dsp:cNvPr id="0" name=""/>
        <dsp:cNvSpPr/>
      </dsp:nvSpPr>
      <dsp:spPr>
        <a:xfrm>
          <a:off x="8350398" y="550072"/>
          <a:ext cx="2577217" cy="30926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doesn’t matter how great the product is, if nobody buys it</a:t>
          </a:r>
        </a:p>
      </dsp:txBody>
      <dsp:txXfrm>
        <a:off x="8350398" y="1787136"/>
        <a:ext cx="2577217" cy="1855596"/>
      </dsp:txXfrm>
    </dsp:sp>
    <dsp:sp modelId="{B4695399-86D8-44F5-A98A-24F9323F2556}">
      <dsp:nvSpPr>
        <dsp:cNvPr id="0" name=""/>
        <dsp:cNvSpPr/>
      </dsp:nvSpPr>
      <dsp:spPr>
        <a:xfrm>
          <a:off x="8350398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04</a:t>
          </a:r>
        </a:p>
      </dsp:txBody>
      <dsp:txXfrm>
        <a:off x="8350398" y="550072"/>
        <a:ext cx="2577217" cy="1237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DF91C-938B-473F-8BD7-B983CC37A10F}">
      <dsp:nvSpPr>
        <dsp:cNvPr id="0" name=""/>
        <dsp:cNvSpPr/>
      </dsp:nvSpPr>
      <dsp:spPr>
        <a:xfrm>
          <a:off x="4219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D913-7201-45CE-BE66-280EFC1CF836}">
      <dsp:nvSpPr>
        <dsp:cNvPr id="0" name=""/>
        <dsp:cNvSpPr/>
      </dsp:nvSpPr>
      <dsp:spPr>
        <a:xfrm>
          <a:off x="4219" y="2078745"/>
          <a:ext cx="2413125" cy="65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Much of us use devices every day that are exceedingly complex.</a:t>
          </a:r>
        </a:p>
      </dsp:txBody>
      <dsp:txXfrm>
        <a:off x="4219" y="2078745"/>
        <a:ext cx="2413125" cy="656068"/>
      </dsp:txXfrm>
    </dsp:sp>
    <dsp:sp modelId="{821D47FF-E640-42C6-8E56-B942BDB62BD2}">
      <dsp:nvSpPr>
        <dsp:cNvPr id="0" name=""/>
        <dsp:cNvSpPr/>
      </dsp:nvSpPr>
      <dsp:spPr>
        <a:xfrm>
          <a:off x="4219" y="2772549"/>
          <a:ext cx="2413125" cy="26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C8AAF-FE50-42D4-8FA1-C7761917AC1A}">
      <dsp:nvSpPr>
        <dsp:cNvPr id="0" name=""/>
        <dsp:cNvSpPr/>
      </dsp:nvSpPr>
      <dsp:spPr>
        <a:xfrm>
          <a:off x="2839641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46E3C-ADC5-4FA4-B3A1-7CB38D6352B5}">
      <dsp:nvSpPr>
        <dsp:cNvPr id="0" name=""/>
        <dsp:cNvSpPr/>
      </dsp:nvSpPr>
      <dsp:spPr>
        <a:xfrm>
          <a:off x="2839641" y="2078745"/>
          <a:ext cx="2413125" cy="65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It's not complexity that is the problem, though – it's </a:t>
          </a:r>
          <a:r>
            <a:rPr lang="en-US" sz="1400" i="1" kern="1200"/>
            <a:t>confusion.</a:t>
          </a:r>
          <a:endParaRPr lang="en-US" sz="1400" kern="1200"/>
        </a:p>
      </dsp:txBody>
      <dsp:txXfrm>
        <a:off x="2839641" y="2078745"/>
        <a:ext cx="2413125" cy="656068"/>
      </dsp:txXfrm>
    </dsp:sp>
    <dsp:sp modelId="{88C419F6-8039-4C6D-8B64-262A395B0818}">
      <dsp:nvSpPr>
        <dsp:cNvPr id="0" name=""/>
        <dsp:cNvSpPr/>
      </dsp:nvSpPr>
      <dsp:spPr>
        <a:xfrm>
          <a:off x="2839641" y="2772549"/>
          <a:ext cx="2413125" cy="26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F3977-ED9D-4663-B6DD-A26B508EBA99}">
      <dsp:nvSpPr>
        <dsp:cNvPr id="0" name=""/>
        <dsp:cNvSpPr/>
      </dsp:nvSpPr>
      <dsp:spPr>
        <a:xfrm>
          <a:off x="5675062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AF775-17C6-4296-A3CD-DE1F2406A142}">
      <dsp:nvSpPr>
        <dsp:cNvPr id="0" name=""/>
        <dsp:cNvSpPr/>
      </dsp:nvSpPr>
      <dsp:spPr>
        <a:xfrm>
          <a:off x="5675062" y="2078745"/>
          <a:ext cx="2413125" cy="65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 better design avoids confusion by providing good conceptual models.</a:t>
          </a:r>
        </a:p>
      </dsp:txBody>
      <dsp:txXfrm>
        <a:off x="5675062" y="2078745"/>
        <a:ext cx="2413125" cy="656068"/>
      </dsp:txXfrm>
    </dsp:sp>
    <dsp:sp modelId="{4B18C6A8-FAA2-4519-B0A6-835BB6DF5F67}">
      <dsp:nvSpPr>
        <dsp:cNvPr id="0" name=""/>
        <dsp:cNvSpPr/>
      </dsp:nvSpPr>
      <dsp:spPr>
        <a:xfrm>
          <a:off x="5675062" y="2772549"/>
          <a:ext cx="2413125" cy="26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D0EF6-CB3C-4985-8B15-F39CC7BC791A}">
      <dsp:nvSpPr>
        <dsp:cNvPr id="0" name=""/>
        <dsp:cNvSpPr/>
      </dsp:nvSpPr>
      <dsp:spPr>
        <a:xfrm>
          <a:off x="8510484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E65B4-5023-4173-86DF-DE26C22D41EC}">
      <dsp:nvSpPr>
        <dsp:cNvPr id="0" name=""/>
        <dsp:cNvSpPr/>
      </dsp:nvSpPr>
      <dsp:spPr>
        <a:xfrm>
          <a:off x="8510484" y="2078745"/>
          <a:ext cx="2413125" cy="65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Even exceptions and "apparent randomness" fits</a:t>
          </a:r>
          <a:r>
            <a:rPr lang="en-US" sz="1400" kern="1200">
              <a:latin typeface="Aptos Display" panose="020F0302020204030204"/>
            </a:rPr>
            <a:t>.</a:t>
          </a:r>
          <a:endParaRPr lang="en-US" sz="1400" kern="1200"/>
        </a:p>
      </dsp:txBody>
      <dsp:txXfrm>
        <a:off x="8510484" y="2078745"/>
        <a:ext cx="2413125" cy="656068"/>
      </dsp:txXfrm>
    </dsp:sp>
    <dsp:sp modelId="{971FB670-A19D-4749-B735-5AE46E6B829A}">
      <dsp:nvSpPr>
        <dsp:cNvPr id="0" name=""/>
        <dsp:cNvSpPr/>
      </dsp:nvSpPr>
      <dsp:spPr>
        <a:xfrm>
          <a:off x="8510484" y="2772549"/>
          <a:ext cx="2413125" cy="26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22EDD-63ED-47DF-9AC5-E0C79A38BDB6}">
      <dsp:nvSpPr>
        <dsp:cNvPr id="0" name=""/>
        <dsp:cNvSpPr/>
      </dsp:nvSpPr>
      <dsp:spPr>
        <a:xfrm>
          <a:off x="0" y="36440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Some designs require that only some afford an action to an object.</a:t>
          </a:r>
        </a:p>
      </dsp:txBody>
      <dsp:txXfrm>
        <a:off x="84655" y="121095"/>
        <a:ext cx="6497523" cy="1564849"/>
      </dsp:txXfrm>
    </dsp:sp>
    <dsp:sp modelId="{8DA955E9-99B5-4910-ADCB-6B20A529D399}">
      <dsp:nvSpPr>
        <dsp:cNvPr id="0" name=""/>
        <dsp:cNvSpPr/>
      </dsp:nvSpPr>
      <dsp:spPr>
        <a:xfrm>
          <a:off x="0" y="1859880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"Filtering out" should not hinder the design for those that afford the action on the object.</a:t>
          </a:r>
        </a:p>
      </dsp:txBody>
      <dsp:txXfrm>
        <a:off x="84655" y="1944535"/>
        <a:ext cx="6497523" cy="1564849"/>
      </dsp:txXfrm>
    </dsp:sp>
    <dsp:sp modelId="{6B3C3D65-5C3A-41A0-9840-4EA86DD953C3}">
      <dsp:nvSpPr>
        <dsp:cNvPr id="0" name=""/>
        <dsp:cNvSpPr/>
      </dsp:nvSpPr>
      <dsp:spPr>
        <a:xfrm>
          <a:off x="0" y="3683319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Therefore, good design practice should be maintained, even for those who "know what they're doing".</a:t>
          </a:r>
        </a:p>
      </dsp:txBody>
      <dsp:txXfrm>
        <a:off x="84655" y="3767974"/>
        <a:ext cx="6497523" cy="156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D4B3-36A9-42A1-B580-BADE34289A01}" type="datetimeFigureOut"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5C0F2-4B13-48F8-B6BD-FBCFD02489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har char="•"/>
            </a:pPr>
            <a:r>
              <a:rPr lang="en-US"/>
              <a:t>Kitchens, Software (DAWs, Game Engines), Instruments.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other words, by giving reason behind the design.</a:t>
            </a:r>
          </a:p>
          <a:p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– if there's no other place for a tool, that is of itself a reason.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5C0F2-4B13-48F8-B6BD-FBCFD0248905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har char="•"/>
            </a:pPr>
            <a:r>
              <a:rPr lang="en-US"/>
              <a:t>For example, a keycard into a locked door.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Remember the Hawaii Missile Alert?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5C0F2-4B13-48F8-B6BD-FBCFD0248905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DOET Chapter 6</a:t>
            </a:r>
            <a:br>
              <a:rPr lang="en-US" sz="4800"/>
            </a:br>
            <a:r>
              <a:rPr lang="en-US" sz="4800"/>
              <a:t>The Design Challenge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  <a:p>
            <a:pPr algn="l"/>
            <a:r>
              <a:rPr lang="en-US">
                <a:solidFill>
                  <a:srgbClr val="FFFFFF"/>
                </a:solidFill>
              </a:rPr>
              <a:t>Ben Carroll, Saidamir Osimov, Will Sieber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68C69-F2EF-5381-5F63-1B93DF77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21253" y="1794989"/>
            <a:ext cx="3699705" cy="365760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Graphic 50" descr="Lightbulb">
            <a:extLst>
              <a:ext uri="{FF2B5EF4-FFF2-40B4-BE49-F238E27FC236}">
                <a16:creationId xmlns:a16="http://schemas.microsoft.com/office/drawing/2014/main" id="{755E54AB-4CE3-7327-B666-AA0F3DA8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8ECE7-92F0-1865-BDB5-A240A9B1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5843D-C8FA-480D-73B2-5AC0CAF4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Design Challange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9397D-D895-4FB8-FEA2-34FAD317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BB755-5602-A2ED-D00A-C0741692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518A8C-B939-971A-8B65-CD7329235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352951"/>
              </p:ext>
            </p:extLst>
          </p:nvPr>
        </p:nvGraphicFramePr>
        <p:xfrm>
          <a:off x="777406" y="194112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" name="Picture 45" descr="A green and white checkered fabric&#10;&#10;AI-generated content may be incorrect.">
            <a:extLst>
              <a:ext uri="{FF2B5EF4-FFF2-40B4-BE49-F238E27FC236}">
                <a16:creationId xmlns:a16="http://schemas.microsoft.com/office/drawing/2014/main" id="{2057C80F-9E62-18B5-3F4D-26F568B5F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401" y="5642586"/>
            <a:ext cx="6099888" cy="61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B9AB5-CE34-937B-623E-F572A27A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BC277-299F-6D3E-8177-7B84755A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Designers vs Clients vs End Users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F3686-D1BB-2BD9-FE0D-0892173C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A7A0D-3C36-BAAC-E9A6-3DC423EC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06217"/>
            <a:ext cx="9319705" cy="24392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3200">
                <a:ea typeface="+mn-lt"/>
                <a:cs typeface="+mn-lt"/>
              </a:rPr>
              <a:t>Designers create products, but their primary customers are often the purchasers, not the end users.</a:t>
            </a:r>
            <a:endParaRPr lang="en-US" sz="3200"/>
          </a:p>
          <a:p>
            <a:pPr marL="514350" indent="-514350">
              <a:buAutoNum type="arabicPeriod"/>
            </a:pPr>
            <a:r>
              <a:rPr lang="en-US" sz="3200">
                <a:ea typeface="+mn-lt"/>
                <a:cs typeface="+mn-lt"/>
              </a:rPr>
              <a:t>Major household appliances are often purchased by housing developers, landlords, or corporate buyers.</a:t>
            </a:r>
            <a:endParaRPr lang="en-US" sz="3200"/>
          </a:p>
          <a:p>
            <a:pPr marL="514350" indent="-514350">
              <a:buAutoNum type="arabicPeriod"/>
            </a:pPr>
            <a:r>
              <a:rPr lang="en-US" sz="3200">
                <a:ea typeface="+mn-lt"/>
                <a:cs typeface="+mn-lt"/>
              </a:rPr>
              <a:t>Purchasers prioritize </a:t>
            </a:r>
            <a:r>
              <a:rPr lang="en-US" sz="3200" b="1">
                <a:ea typeface="+mn-lt"/>
                <a:cs typeface="+mn-lt"/>
              </a:rPr>
              <a:t>price, size, and appearance</a:t>
            </a:r>
            <a:r>
              <a:rPr lang="en-US" sz="3200">
                <a:ea typeface="+mn-lt"/>
                <a:cs typeface="+mn-lt"/>
              </a:rPr>
              <a:t> over usability.</a:t>
            </a:r>
            <a:endParaRPr lang="en-US" sz="3200"/>
          </a:p>
          <a:p>
            <a:pPr marL="514350" indent="-514350">
              <a:buAutoNum type="arabicPeriod"/>
            </a:pPr>
            <a:endParaRPr lang="en-US" sz="3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AB84B-23CB-39B4-5936-DC212A25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A group of eggs in different colors&#10;&#10;AI-generated content may be incorrect.">
            <a:extLst>
              <a:ext uri="{FF2B5EF4-FFF2-40B4-BE49-F238E27FC236}">
                <a16:creationId xmlns:a16="http://schemas.microsoft.com/office/drawing/2014/main" id="{4879908F-33CD-0274-4D67-CB4B084B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376" y="4534086"/>
            <a:ext cx="3279189" cy="3264393"/>
          </a:xfrm>
          <a:prstGeom prst="rect">
            <a:avLst/>
          </a:prstGeom>
        </p:spPr>
      </p:pic>
      <p:pic>
        <p:nvPicPr>
          <p:cNvPr id="7" name="Picture 6" descr="A hand pointing to the side&#10;&#10;AI-generated content may be incorrect.">
            <a:extLst>
              <a:ext uri="{FF2B5EF4-FFF2-40B4-BE49-F238E27FC236}">
                <a16:creationId xmlns:a16="http://schemas.microsoft.com/office/drawing/2014/main" id="{883B76FE-972E-9CB9-368C-5476601A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0000">
            <a:off x="-1200866" y="16535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5BEE7-18AC-E574-2F2F-9DFAD48E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279919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The Business Perspective on Usability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72F6-04BA-FE9C-9802-4E1E53B7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832653"/>
            <a:ext cx="5334197" cy="44074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In corporate settings, </a:t>
            </a:r>
            <a:r>
              <a:rPr lang="en-US" sz="1800" b="1">
                <a:ea typeface="+mn-lt"/>
                <a:cs typeface="+mn-lt"/>
              </a:rPr>
              <a:t>cost dominates purchasing decisions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Example: Office copiers are selected based on price and features, </a:t>
            </a:r>
            <a:r>
              <a:rPr lang="en-US" sz="1800" b="1">
                <a:ea typeface="+mn-lt"/>
                <a:cs typeface="+mn-lt"/>
              </a:rPr>
              <a:t>not usability, training costs, or maintenance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Poor usability can lead to: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ea typeface="+mn-lt"/>
                <a:cs typeface="+mn-lt"/>
              </a:rPr>
              <a:t>Increased service calls and training expenses.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ea typeface="+mn-lt"/>
                <a:cs typeface="+mn-lt"/>
              </a:rPr>
              <a:t>Wasted employee time and reduced productivity.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Designers must </a:t>
            </a:r>
            <a:r>
              <a:rPr lang="en-US" sz="1800" b="1">
                <a:ea typeface="+mn-lt"/>
                <a:cs typeface="+mn-lt"/>
              </a:rPr>
              <a:t>study both purchasers and end users</a:t>
            </a:r>
            <a:r>
              <a:rPr lang="en-US" sz="1800">
                <a:ea typeface="+mn-lt"/>
                <a:cs typeface="+mn-lt"/>
              </a:rPr>
              <a:t> to create better products.</a:t>
            </a:r>
            <a:endParaRPr lang="en-US" sz="1800"/>
          </a:p>
          <a:p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9641C-C21F-32FB-4DC4-77E4578A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D7E1D-4A67-36B8-6EBF-3D6C75F1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77" r="43470" b="6249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96E01-25B8-BB88-6BE7-6A4B69FE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pink and white object with black background&#10;&#10;AI-generated content may be incorrect.">
            <a:extLst>
              <a:ext uri="{FF2B5EF4-FFF2-40B4-BE49-F238E27FC236}">
                <a16:creationId xmlns:a16="http://schemas.microsoft.com/office/drawing/2014/main" id="{BA6CA2F8-9627-8574-FDB9-3E040F23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00000">
            <a:off x="-377510" y="4979790"/>
            <a:ext cx="2272393" cy="2272393"/>
          </a:xfrm>
          <a:prstGeom prst="rect">
            <a:avLst/>
          </a:prstGeom>
        </p:spPr>
      </p:pic>
      <p:pic>
        <p:nvPicPr>
          <p:cNvPr id="8" name="Picture 7" descr="A statue of a person&#10;&#10;AI-generated content may be incorrect.">
            <a:extLst>
              <a:ext uri="{FF2B5EF4-FFF2-40B4-BE49-F238E27FC236}">
                <a16:creationId xmlns:a16="http://schemas.microsoft.com/office/drawing/2014/main" id="{806D1149-A24D-6150-1E55-DFD2F852D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48" y="1026197"/>
            <a:ext cx="4746636" cy="48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414C-2020-A110-8E77-6F919068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for special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B3DA-1754-F604-70FD-149410AA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21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Creating a universally accommodating product is often impossible.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Even if a design serves </a:t>
            </a:r>
            <a:r>
              <a:rPr lang="en-US" sz="2400" b="1">
                <a:ea typeface="+mn-lt"/>
                <a:cs typeface="+mn-lt"/>
              </a:rPr>
              <a:t>95% of the U.S. population</a:t>
            </a:r>
            <a:r>
              <a:rPr lang="en-US" sz="2400">
                <a:ea typeface="+mn-lt"/>
                <a:cs typeface="+mn-lt"/>
              </a:rPr>
              <a:t>, that still leaves </a:t>
            </a:r>
            <a:r>
              <a:rPr lang="en-US" sz="2400" b="1">
                <a:ea typeface="+mn-lt"/>
                <a:cs typeface="+mn-lt"/>
              </a:rPr>
              <a:t>15 million people</a:t>
            </a:r>
            <a:r>
              <a:rPr lang="en-US" sz="2400">
                <a:ea typeface="+mn-lt"/>
                <a:cs typeface="+mn-lt"/>
              </a:rPr>
              <a:t> unserved.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Designing for the </a:t>
            </a:r>
            <a:r>
              <a:rPr lang="en-US" sz="2400" b="1">
                <a:ea typeface="+mn-lt"/>
                <a:cs typeface="+mn-lt"/>
              </a:rPr>
              <a:t>99th percentile globally</a:t>
            </a:r>
            <a:r>
              <a:rPr lang="en-US" sz="2400">
                <a:ea typeface="+mn-lt"/>
                <a:cs typeface="+mn-lt"/>
              </a:rPr>
              <a:t> still excludes </a:t>
            </a:r>
            <a:r>
              <a:rPr lang="en-US" sz="2400" b="1">
                <a:ea typeface="+mn-lt"/>
                <a:cs typeface="+mn-lt"/>
              </a:rPr>
              <a:t>70 million people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Some challenges </a:t>
            </a:r>
            <a:r>
              <a:rPr lang="en-US" sz="2400" b="1">
                <a:ea typeface="+mn-lt"/>
                <a:cs typeface="+mn-lt"/>
              </a:rPr>
              <a:t>cannot be resolved with minor adjustments</a:t>
            </a:r>
            <a:r>
              <a:rPr lang="en-US" sz="2400">
                <a:ea typeface="+mn-lt"/>
                <a:cs typeface="+mn-lt"/>
              </a:rPr>
              <a:t>—the best solution is to </a:t>
            </a:r>
            <a:r>
              <a:rPr lang="en-US" sz="2400" b="1">
                <a:ea typeface="+mn-lt"/>
                <a:cs typeface="+mn-lt"/>
              </a:rPr>
              <a:t>develop multiple product versions</a:t>
            </a:r>
            <a:r>
              <a:rPr lang="en-US" sz="2400">
                <a:ea typeface="+mn-lt"/>
                <a:cs typeface="+mn-lt"/>
              </a:rPr>
              <a:t> tailored to different needs.</a:t>
            </a: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EB7E3-6D46-3F5C-E7EB-5581D613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4FEFB-AB24-68A4-92A5-EB202C79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 descr="A blue and white wavy lines&#10;&#10;AI-generated content may be incorrect.">
            <a:extLst>
              <a:ext uri="{FF2B5EF4-FFF2-40B4-BE49-F238E27FC236}">
                <a16:creationId xmlns:a16="http://schemas.microsoft.com/office/drawing/2014/main" id="{244C43C6-D0FB-5E4D-E779-AEA4CD8A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349" y="0"/>
            <a:ext cx="4200525" cy="6858000"/>
          </a:xfrm>
          <a:prstGeom prst="rect">
            <a:avLst/>
          </a:prstGeom>
        </p:spPr>
      </p:pic>
      <p:pic>
        <p:nvPicPr>
          <p:cNvPr id="15" name="Picture 14" descr="A colorful object with a ball&#10;&#10;AI-generated content may be incorrect.">
            <a:extLst>
              <a:ext uri="{FF2B5EF4-FFF2-40B4-BE49-F238E27FC236}">
                <a16:creationId xmlns:a16="http://schemas.microsoft.com/office/drawing/2014/main" id="{A8494136-7705-7466-956A-C9C38019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40000">
            <a:off x="-345040" y="-463446"/>
            <a:ext cx="2359867" cy="23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60FBA-F632-235E-F484-57E86F2F5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" name="Rectangle 4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5" name="Rectangle 4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97A82-4560-AB67-EFD4-0D8CD707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Stigma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D728-C4E7-88F4-509A-492E193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A1B8-C602-93B0-9E73-123F456F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i="1">
                <a:ea typeface="+mn-lt"/>
                <a:cs typeface="+mn-lt"/>
              </a:rPr>
              <a:t>“I don’t want to go into a care facility. I’d have to be around all those old people.(Comment by a 95-year-old man.)"</a:t>
            </a:r>
            <a:endParaRPr lang="en-US" sz="2000"/>
          </a:p>
          <a:p>
            <a:r>
              <a:rPr lang="en-US" sz="2000"/>
              <a:t>Design can be rejected by its intended user.</a:t>
            </a:r>
          </a:p>
          <a:p>
            <a:r>
              <a:rPr lang="en-US" sz="2000"/>
              <a:t>Many people would avoid using a wheelchair, a walker, crutches or a cane even if they need them, because of the stigma.</a:t>
            </a:r>
          </a:p>
          <a:p>
            <a:r>
              <a:rPr lang="en-US" sz="2000">
                <a:ea typeface="+mn-lt"/>
                <a:cs typeface="+mn-lt"/>
              </a:rPr>
              <a:t>The best solution to the problem of designing for everyone is flexibility: allowing people to adjust their seatbelts, change lighting, font size, contrast, and so 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0468A-489D-E50B-2FC8-3469D084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A bunch of pink flowers&#10;&#10;AI-generated content may be incorrect.">
            <a:extLst>
              <a:ext uri="{FF2B5EF4-FFF2-40B4-BE49-F238E27FC236}">
                <a16:creationId xmlns:a16="http://schemas.microsoft.com/office/drawing/2014/main" id="{A8769B23-E71A-EDFA-2887-DF5972B9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14" y="5236899"/>
            <a:ext cx="1888355" cy="1910549"/>
          </a:xfrm>
          <a:prstGeom prst="rect">
            <a:avLst/>
          </a:prstGeom>
        </p:spPr>
      </p:pic>
      <p:pic>
        <p:nvPicPr>
          <p:cNvPr id="7" name="Picture 6" descr="A pink and white object with black background&#10;&#10;AI-generated content may be incorrect.">
            <a:extLst>
              <a:ext uri="{FF2B5EF4-FFF2-40B4-BE49-F238E27FC236}">
                <a16:creationId xmlns:a16="http://schemas.microsoft.com/office/drawing/2014/main" id="{1BC7A0D5-1870-52DB-C103-3AD87C5CD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220000">
            <a:off x="9712725" y="-56317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B496B-77A6-BAD2-42D7-D8AD0CC3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Complexity is Good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01E68-B491-FBD6-2450-3EF21193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59C34-FB3B-F716-41B3-794C5D6B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C1FA0C5-083A-C8AA-0038-EBFC9CC9D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13159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3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A405-261B-2068-4700-2DA489D7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Standardization</a:t>
            </a:r>
          </a:p>
        </p:txBody>
      </p:sp>
      <p:pic>
        <p:nvPicPr>
          <p:cNvPr id="17" name="Picture 16" descr="Electronic circuit board">
            <a:extLst>
              <a:ext uri="{FF2B5EF4-FFF2-40B4-BE49-F238E27FC236}">
                <a16:creationId xmlns:a16="http://schemas.microsoft.com/office/drawing/2014/main" id="{5498D21E-61C2-3083-7FA5-6B2CBCE1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54" r="6581" b="-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BF06-68E6-24CA-C5FB-FF553C93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019782"/>
            <a:ext cx="5474460" cy="412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Advancements in technology often come from improvements made naturally over time.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For example, CPUs getting faster &amp; compact.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900"/>
          </a:p>
          <a:p>
            <a:r>
              <a:rPr lang="en-US" sz="1900"/>
              <a:t>However, it is arguably just as important that </a:t>
            </a:r>
            <a:r>
              <a:rPr lang="en-US" sz="1900" i="1"/>
              <a:t>standardization is </a:t>
            </a:r>
            <a:r>
              <a:rPr lang="en-US" sz="1900"/>
              <a:t>made within an industry.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For example, HDMI and USB.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900"/>
          </a:p>
          <a:p>
            <a:r>
              <a:rPr lang="en-US" sz="1900"/>
              <a:t>Establishing standards comes at a cost, though.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Can often be a lengthy and politicized issue.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654EB-FC45-7F04-342A-DC2047D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598" y="6356350"/>
            <a:ext cx="3254356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CE969-E9F3-26FA-C454-17566EAD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2BBF6-A3BB-9169-79C0-004AC78B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Why Standards are Necessary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B928-5322-1FA4-462D-D4AFEF13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3972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BD15-A5DF-9A47-DCEF-A5B80B17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Unstandardized products can cause confusion.</a:t>
            </a:r>
          </a:p>
          <a:p>
            <a:r>
              <a:rPr lang="en-US" sz="2000"/>
              <a:t>This is due to there being multiple logically consistent designs.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Are cars coming toward or from in the photo?</a:t>
            </a:r>
          </a:p>
          <a:p>
            <a:r>
              <a:rPr lang="en-US" sz="2000"/>
              <a:t>Ideally, good standards prevail – and others will naturally fizzle out.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Swatch International 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ad without cars hi-res stock photography and images - Alamy">
            <a:extLst>
              <a:ext uri="{FF2B5EF4-FFF2-40B4-BE49-F238E27FC236}">
                <a16:creationId xmlns:a16="http://schemas.microsoft.com/office/drawing/2014/main" id="{5FF4B002-76E7-AECD-3F31-F5502F9D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912277"/>
            <a:ext cx="4170530" cy="30653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C89-2463-0612-A776-63BCE07B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FA6C1-64AC-658F-9220-7B8F00E1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Deliberately Making Things Difficult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D3D65-ACD1-F25F-D0B1-D73FC304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7AE0A-EFFB-4D3B-D13E-5B5D1200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3535768-1E2E-CFE7-A6CA-C0909DEA7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71064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2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CD27A-0611-6539-1B07-89AFF45E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E49AE-EE1B-9FDA-96CF-45F0DC62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E700-FC92-ECDE-79D2-88F03E2B8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Design naturally evolves over time, but this may not be the best approach.</a:t>
            </a:r>
          </a:p>
          <a:p>
            <a:r>
              <a:rPr lang="en-US" sz="2400"/>
              <a:t>Proper design arises from asking what the user needs over several iterations:</a:t>
            </a:r>
          </a:p>
          <a:p>
            <a:pPr marL="914400" lvl="1" indent="-457200">
              <a:buAutoNum type="arabicPeriod"/>
            </a:pPr>
            <a:r>
              <a:rPr lang="en-US"/>
              <a:t>Define the Problem</a:t>
            </a:r>
          </a:p>
          <a:p>
            <a:pPr marL="914400" lvl="1" indent="-457200">
              <a:buAutoNum type="arabicPeriod"/>
            </a:pPr>
            <a:r>
              <a:rPr lang="en-US"/>
              <a:t>Deliver the Solution</a:t>
            </a:r>
          </a:p>
          <a:p>
            <a:r>
              <a:rPr lang="en-US" sz="2400"/>
              <a:t>"Complexity" != "Confusion"</a:t>
            </a:r>
          </a:p>
          <a:p>
            <a:pPr marL="457200" lvl="1" indent="0">
              <a:buNone/>
            </a:pPr>
            <a:r>
              <a:rPr lang="en-US"/>
              <a:t>One should be embraced, and the other avoided</a:t>
            </a:r>
          </a:p>
          <a:p>
            <a:r>
              <a:rPr lang="en-US" sz="2400"/>
              <a:t>Proper design is important to everyone.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5AB4A-6680-A218-22B5-8C42CAEB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17578-B732-75FD-4D09-6689566BE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BF6B-DF79-8F42-89C7-ECD00349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Correct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8B16-DBE4-978A-38F9-8D56D4E8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8711"/>
          </a:xfrm>
        </p:spPr>
        <p:txBody>
          <a:bodyPr>
            <a:normAutofit/>
          </a:bodyPr>
          <a:lstStyle/>
          <a:p>
            <a:r>
              <a:rPr lang="en-US" b="1"/>
              <a:t>Common Design Flaw:</a:t>
            </a:r>
            <a:r>
              <a:rPr lang="en-US"/>
              <a:t> Solving the wrong problem due to incomplete understanding of user needs.</a:t>
            </a:r>
          </a:p>
          <a:p>
            <a:pPr lvl="1"/>
            <a:r>
              <a:rPr lang="en-US"/>
              <a:t>Designers often rush to create solutions without fully defining the problem.</a:t>
            </a:r>
          </a:p>
          <a:p>
            <a:r>
              <a:rPr lang="en-US" b="1"/>
              <a:t>Example:</a:t>
            </a:r>
            <a:r>
              <a:rPr lang="en-US"/>
              <a:t> Elevator Problem</a:t>
            </a:r>
          </a:p>
          <a:p>
            <a:r>
              <a:rPr lang="en-US" b="1"/>
              <a:t>Solution:</a:t>
            </a:r>
            <a:r>
              <a:rPr lang="en-US"/>
              <a:t> Focus on identifying the underlying issue rather than the surface symptoms.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1080B-7A16-B031-43E4-0AC62E117784}"/>
              </a:ext>
            </a:extLst>
          </p:cNvPr>
          <p:cNvSpPr txBox="1"/>
          <p:nvPr/>
        </p:nvSpPr>
        <p:spPr>
          <a:xfrm>
            <a:off x="1024128" y="5285226"/>
            <a:ext cx="186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Observe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64334-EDB4-30A4-1D2B-7217A35B47F3}"/>
              </a:ext>
            </a:extLst>
          </p:cNvPr>
          <p:cNvSpPr txBox="1"/>
          <p:nvPr/>
        </p:nvSpPr>
        <p:spPr>
          <a:xfrm>
            <a:off x="9302496" y="5303518"/>
            <a:ext cx="186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Redefine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A5BED-3230-426C-0641-C4390DB236F4}"/>
              </a:ext>
            </a:extLst>
          </p:cNvPr>
          <p:cNvSpPr txBox="1"/>
          <p:nvPr/>
        </p:nvSpPr>
        <p:spPr>
          <a:xfrm>
            <a:off x="5093208" y="5321804"/>
            <a:ext cx="200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Ask Why?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6F574F5-A747-16C7-3579-BE915817BFBC}"/>
              </a:ext>
            </a:extLst>
          </p:cNvPr>
          <p:cNvSpPr/>
          <p:nvPr/>
        </p:nvSpPr>
        <p:spPr>
          <a:xfrm>
            <a:off x="3113532" y="5467997"/>
            <a:ext cx="1755648" cy="29238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C83EA12-95CF-BB11-9EFF-CCD9662EA3D8}"/>
              </a:ext>
            </a:extLst>
          </p:cNvPr>
          <p:cNvSpPr/>
          <p:nvPr/>
        </p:nvSpPr>
        <p:spPr>
          <a:xfrm>
            <a:off x="7322820" y="5467997"/>
            <a:ext cx="1755648" cy="29238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553DD9-8A6F-5FE3-61A7-549AE7A3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B8004F9-1798-E5C4-5373-A1DD08B8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D1F05-F287-0079-4288-AB12C577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5CD1A-48A2-45CF-E7BE-1D370E9E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8B0B-F1AC-54B8-2ED1-9CC599F9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What are some examples of tools where complexity is a necessary evil in their design?</a:t>
            </a:r>
          </a:p>
          <a:p>
            <a:endParaRPr lang="en-US" sz="2400"/>
          </a:p>
          <a:p>
            <a:r>
              <a:rPr lang="en-US" sz="2400"/>
              <a:t>How does the design process relate to Agile Development?</a:t>
            </a:r>
          </a:p>
          <a:p>
            <a:endParaRPr lang="en-US" sz="2400"/>
          </a:p>
          <a:p>
            <a:r>
              <a:rPr lang="en-US" sz="2400"/>
              <a:t>What is an example of a standard today that would be difficult to live without?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CFC5D-83E2-A80C-DF38-196D6FDE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84BD-D941-F485-1C3B-DFE1B555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Double Diamond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1CFB-83C8-3847-64A1-2064ED5D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2056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/>
              <a:t>DD Model:</a:t>
            </a:r>
            <a:r>
              <a:rPr lang="en-US"/>
              <a:t> A framework for solving design problems through divergence and convergence.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Two Phases:</a:t>
            </a:r>
          </a:p>
          <a:p>
            <a:pPr lvl="1"/>
            <a:r>
              <a:rPr lang="en-US"/>
              <a:t>First Diamond: Discover and Define the problem.</a:t>
            </a:r>
          </a:p>
          <a:p>
            <a:pPr lvl="1"/>
            <a:r>
              <a:rPr lang="en-US"/>
              <a:t>Second Diamond: Develop and Deliver the solution.</a:t>
            </a:r>
          </a:p>
          <a:p>
            <a:r>
              <a:rPr lang="en-US" b="1"/>
              <a:t>Purpose:</a:t>
            </a:r>
            <a:r>
              <a:rPr lang="en-US"/>
              <a:t> Ensure that the correct problem is identified and addressed effectively.</a:t>
            </a:r>
          </a:p>
        </p:txBody>
      </p:sp>
      <p:pic>
        <p:nvPicPr>
          <p:cNvPr id="5" name="Picture 4" descr="A diagram of a problem and solution&#10;&#10;Description automatically generated">
            <a:extLst>
              <a:ext uri="{FF2B5EF4-FFF2-40B4-BE49-F238E27FC236}">
                <a16:creationId xmlns:a16="http://schemas.microsoft.com/office/drawing/2014/main" id="{E51CFE5E-86A8-BBF5-B83C-3CC161039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15" y="1669891"/>
            <a:ext cx="5651885" cy="46628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E4C-A7E1-0985-FF8B-0BB08F6B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33447-2CBF-107F-4672-CD7CFF11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6E58-DEF3-BAB8-F6A5-3458C02E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Human Centered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78CC1-D82D-C86B-445C-AC7E0403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45794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HCD Process: </a:t>
            </a:r>
            <a:r>
              <a:rPr lang="en-US"/>
              <a:t>A design approach that prioritizes the needs, behaviors, and limitations of users.</a:t>
            </a:r>
          </a:p>
          <a:p>
            <a:pPr marL="0" indent="0">
              <a:buNone/>
            </a:pPr>
            <a:r>
              <a:rPr lang="en-US" b="1"/>
              <a:t>4 Steps: </a:t>
            </a:r>
          </a:p>
          <a:p>
            <a:r>
              <a:rPr lang="en-US" b="1"/>
              <a:t>Observation</a:t>
            </a:r>
          </a:p>
          <a:p>
            <a:pPr lvl="1"/>
            <a:r>
              <a:rPr lang="en-US"/>
              <a:t>Design Vs. Market</a:t>
            </a:r>
          </a:p>
          <a:p>
            <a:r>
              <a:rPr lang="en-US" b="1"/>
              <a:t>Idea generation</a:t>
            </a:r>
          </a:p>
          <a:p>
            <a:pPr lvl="1"/>
            <a:r>
              <a:rPr lang="en-US"/>
              <a:t>Generate Ideas</a:t>
            </a:r>
          </a:p>
          <a:p>
            <a:pPr lvl="1"/>
            <a:r>
              <a:rPr lang="en-US"/>
              <a:t>Be creative, no limits</a:t>
            </a:r>
          </a:p>
          <a:p>
            <a:pPr lvl="1"/>
            <a:r>
              <a:rPr lang="en-US"/>
              <a:t>Question EVERYTHING</a:t>
            </a:r>
          </a:p>
          <a:p>
            <a:r>
              <a:rPr lang="en-US" b="1"/>
              <a:t>Prototyping</a:t>
            </a:r>
          </a:p>
          <a:p>
            <a:pPr lvl="1"/>
            <a:r>
              <a:rPr lang="en-US"/>
              <a:t>Wizard of Oz method</a:t>
            </a:r>
          </a:p>
          <a:p>
            <a:r>
              <a:rPr lang="en-US" b="1"/>
              <a:t>Testing</a:t>
            </a:r>
          </a:p>
          <a:p>
            <a:pPr lvl="1"/>
            <a:endParaRPr lang="en-US"/>
          </a:p>
        </p:txBody>
      </p:sp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FEE856AD-94B1-AA70-B3D8-E0D218E0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15" y="2348672"/>
            <a:ext cx="4302557" cy="43513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FC8CE-E45A-431A-9CD2-BE57F96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C4BEB-6FEC-588C-AE64-17EEBE5D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E0CB-AEDB-AF77-AB0E-CE8BB7E3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Iteration in the Human Centered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9F3F-35DA-18B1-0889-BE3AB46BC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Iteration is a </a:t>
            </a:r>
            <a:r>
              <a:rPr lang="en-US" b="1"/>
              <a:t>key component </a:t>
            </a:r>
            <a:r>
              <a:rPr lang="en-US"/>
              <a:t>of HCD</a:t>
            </a:r>
          </a:p>
          <a:p>
            <a:pPr lvl="1"/>
            <a:r>
              <a:rPr lang="en-US"/>
              <a:t>Continuous refinement of the design based on feedback and testing.</a:t>
            </a:r>
          </a:p>
          <a:p>
            <a:r>
              <a:rPr lang="en-US" b="1"/>
              <a:t>Process:</a:t>
            </a:r>
          </a:p>
          <a:p>
            <a:pPr lvl="1"/>
            <a:r>
              <a:rPr lang="en-US"/>
              <a:t>Test prototypes with users.</a:t>
            </a:r>
          </a:p>
          <a:p>
            <a:pPr lvl="1"/>
            <a:r>
              <a:rPr lang="en-US"/>
              <a:t>Identify pain points or gaps.</a:t>
            </a:r>
          </a:p>
          <a:p>
            <a:pPr lvl="1"/>
            <a:r>
              <a:rPr lang="en-US"/>
              <a:t>Modify and retest until the solution meets user needs.</a:t>
            </a:r>
          </a:p>
          <a:p>
            <a:r>
              <a:rPr lang="en-US" b="1"/>
              <a:t>Mindset: </a:t>
            </a:r>
            <a:r>
              <a:rPr lang="en-US"/>
              <a:t>Failure is part of the process; we must embrace learning from mistakes.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85EA6-8F40-7BA0-E2D1-2A661B34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B2D04-178E-9F8F-AECF-29EA42A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55585-6F37-1A7C-2C01-44C6B544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Activity VS Human Centered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EE70-19DE-55F1-0980-069C5B67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/>
              <a:t>How can we design so that everyone on Earth can use our product?</a:t>
            </a:r>
          </a:p>
          <a:p>
            <a:r>
              <a:rPr lang="en-US" sz="1900"/>
              <a:t>The answer is to focus on activities rather that the individuals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1900"/>
              <a:t>Let the activity define the product and the structure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1900"/>
              <a:t>ACD works because people's activities around the world are similar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1900"/>
              <a:t>ADCs are far better suited for large populations rather than HCD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6" name="Picture 5" descr="A close-up of a face&#10;&#10;AI-generated content may be incorrect.">
            <a:extLst>
              <a:ext uri="{FF2B5EF4-FFF2-40B4-BE49-F238E27FC236}">
                <a16:creationId xmlns:a16="http://schemas.microsoft.com/office/drawing/2014/main" id="{47002F6D-58C0-8C28-C79A-FACEA2EE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12"/>
          <a:stretch/>
        </p:blipFill>
        <p:spPr>
          <a:xfrm>
            <a:off x="6850602" y="429088"/>
            <a:ext cx="5340825" cy="59998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05975-D42D-28C7-E11A-3F5576E6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A8649-3D4E-B3E7-2571-39FD341A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A pair of pink hearts on a black background&#10;&#10;AI-generated content may be incorrect.">
            <a:extLst>
              <a:ext uri="{FF2B5EF4-FFF2-40B4-BE49-F238E27FC236}">
                <a16:creationId xmlns:a16="http://schemas.microsoft.com/office/drawing/2014/main" id="{6E81C80C-A4A7-D945-E005-FF4B3E8B4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0" y="3467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4BDCD-35AE-1EE8-7282-C8A9AF06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Difference Between Tasks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DDBE-831F-4C18-2EA4-C568A90DD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3114763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>
                <a:ea typeface="+mn-lt"/>
                <a:cs typeface="+mn-lt"/>
              </a:rPr>
              <a:t>Understanding the Difference: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b="1">
                <a:ea typeface="+mn-lt"/>
                <a:cs typeface="+mn-lt"/>
              </a:rPr>
              <a:t>Activity</a:t>
            </a:r>
            <a:r>
              <a:rPr lang="en-US" sz="1700">
                <a:ea typeface="+mn-lt"/>
                <a:cs typeface="+mn-lt"/>
              </a:rPr>
              <a:t> = High-level goal (e.g., </a:t>
            </a:r>
            <a:r>
              <a:rPr lang="en-US" sz="1700" i="1">
                <a:ea typeface="+mn-lt"/>
                <a:cs typeface="+mn-lt"/>
              </a:rPr>
              <a:t>going shopping</a:t>
            </a:r>
            <a:r>
              <a:rPr lang="en-US" sz="1700">
                <a:ea typeface="+mn-lt"/>
                <a:cs typeface="+mn-lt"/>
              </a:rPr>
              <a:t>).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b="1">
                <a:ea typeface="+mn-lt"/>
                <a:cs typeface="+mn-lt"/>
              </a:rPr>
              <a:t>Task</a:t>
            </a:r>
            <a:r>
              <a:rPr lang="en-US" sz="1700">
                <a:ea typeface="+mn-lt"/>
                <a:cs typeface="+mn-lt"/>
              </a:rPr>
              <a:t> = Specific action within an activity (e.g., </a:t>
            </a:r>
            <a:r>
              <a:rPr lang="en-US" sz="1700" i="1">
                <a:ea typeface="+mn-lt"/>
                <a:cs typeface="+mn-lt"/>
              </a:rPr>
              <a:t>driving to the store, picking a basket</a:t>
            </a:r>
            <a:r>
              <a:rPr lang="en-US" sz="1700">
                <a:ea typeface="+mn-lt"/>
                <a:cs typeface="+mn-lt"/>
              </a:rPr>
              <a:t>).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Activities encompass multiple tasks, all working toward a common goal.</a:t>
            </a:r>
            <a:endParaRPr lang="en-US" sz="1700"/>
          </a:p>
          <a:p>
            <a:pPr marL="0" indent="0">
              <a:buNone/>
            </a:pPr>
            <a:r>
              <a:rPr lang="en-US" sz="1700" b="1">
                <a:ea typeface="+mn-lt"/>
                <a:cs typeface="+mn-lt"/>
              </a:rPr>
              <a:t>Why Design for Activities, Not Just Tasks?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Focusing only on tasks is </a:t>
            </a:r>
            <a:r>
              <a:rPr lang="en-US" sz="1700" b="1">
                <a:ea typeface="+mn-lt"/>
                <a:cs typeface="+mn-lt"/>
              </a:rPr>
              <a:t>too restrictive</a:t>
            </a:r>
            <a:r>
              <a:rPr lang="en-US" sz="1700">
                <a:ea typeface="+mn-lt"/>
                <a:cs typeface="+mn-lt"/>
              </a:rPr>
              <a:t> and may overlook the broader user experience.</a:t>
            </a:r>
            <a:endParaRPr lang="en-US" sz="1700" b="1"/>
          </a:p>
          <a:p>
            <a:endParaRPr lang="en-US" sz="1700" b="1"/>
          </a:p>
          <a:p>
            <a:endParaRPr lang="en-US" sz="1700" b="1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7" name="Picture 6" descr="Sticky notes on a wall">
            <a:extLst>
              <a:ext uri="{FF2B5EF4-FFF2-40B4-BE49-F238E27FC236}">
                <a16:creationId xmlns:a16="http://schemas.microsoft.com/office/drawing/2014/main" id="{93C268D3-538E-9691-5B38-F68D726B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82" r="19876" b="1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CE98C-1C3B-F060-A816-C0082EF8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3B47C-6D49-4F79-134C-70C3A103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collage of a person with a pink head&#10;&#10;AI-generated content may be incorrect.">
            <a:extLst>
              <a:ext uri="{FF2B5EF4-FFF2-40B4-BE49-F238E27FC236}">
                <a16:creationId xmlns:a16="http://schemas.microsoft.com/office/drawing/2014/main" id="{1B9C50AD-8033-D6FA-5C1E-3AC670E6B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097595" y="5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9636-DD0B-FCC1-DE06-5478FF3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9262990" cy="1136455"/>
          </a:xfrm>
        </p:spPr>
        <p:txBody>
          <a:bodyPr>
            <a:normAutofit/>
          </a:bodyPr>
          <a:lstStyle/>
          <a:p>
            <a:r>
              <a:rPr lang="en-US" sz="4000"/>
              <a:t>Iterative Design VS Linear Stages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C4CD4-7490-FECD-F16E-CB72DC1A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293" name="Content Placeholder 288">
            <a:extLst>
              <a:ext uri="{FF2B5EF4-FFF2-40B4-BE49-F238E27FC236}">
                <a16:creationId xmlns:a16="http://schemas.microsoft.com/office/drawing/2014/main" id="{F81586FD-4D65-1264-717C-ED5901A35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7776"/>
              </p:ext>
            </p:extLst>
          </p:nvPr>
        </p:nvGraphicFramePr>
        <p:xfrm>
          <a:off x="1231935" y="17121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" name="Picture 347" descr="A torn paper with a structure&#10;&#10;AI-generated content may be incorrect.">
            <a:extLst>
              <a:ext uri="{FF2B5EF4-FFF2-40B4-BE49-F238E27FC236}">
                <a16:creationId xmlns:a16="http://schemas.microsoft.com/office/drawing/2014/main" id="{46E52ADC-A5CB-169B-8CE7-DCBAABEA2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2769" y="4926182"/>
            <a:ext cx="2857500" cy="2857500"/>
          </a:xfrm>
          <a:prstGeom prst="rect">
            <a:avLst/>
          </a:prstGeom>
        </p:spPr>
      </p:pic>
      <p:pic>
        <p:nvPicPr>
          <p:cNvPr id="349" name="Picture 348" descr="A close-up of a plant in a jar&#10;&#10;AI-generated content may be incorrect.">
            <a:extLst>
              <a:ext uri="{FF2B5EF4-FFF2-40B4-BE49-F238E27FC236}">
                <a16:creationId xmlns:a16="http://schemas.microsoft.com/office/drawing/2014/main" id="{ACC64F68-F370-402D-2F4A-5F1C08F48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1541" y="-14148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2FFDD-B71F-BFB4-0799-2C28FAA0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(It Doesn’t Really work like that)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686D0-E686-41B9-3A64-A263A619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F2CB2-E3EF-1346-B3A0-3C56877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165DEC2-29E9-BF06-4199-886DFB3A6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86113"/>
              </p:ext>
            </p:extLst>
          </p:nvPr>
        </p:nvGraphicFramePr>
        <p:xfrm>
          <a:off x="781640" y="2133746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1" descr="A close-up of flowers&#10;&#10;AI-generated content may be incorrect.">
            <a:extLst>
              <a:ext uri="{FF2B5EF4-FFF2-40B4-BE49-F238E27FC236}">
                <a16:creationId xmlns:a16="http://schemas.microsoft.com/office/drawing/2014/main" id="{79D14628-3162-6FC0-7764-F30C6DDF3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-1199410" y="4104997"/>
            <a:ext cx="2857500" cy="2857500"/>
          </a:xfrm>
          <a:prstGeom prst="rect">
            <a:avLst/>
          </a:prstGeom>
        </p:spPr>
      </p:pic>
      <p:pic>
        <p:nvPicPr>
          <p:cNvPr id="33" name="Picture 32" descr="A green leafy pattern on a black background&#10;&#10;AI-generated content may be incorrect.">
            <a:extLst>
              <a:ext uri="{FF2B5EF4-FFF2-40B4-BE49-F238E27FC236}">
                <a16:creationId xmlns:a16="http://schemas.microsoft.com/office/drawing/2014/main" id="{5F402557-9DBE-96C4-1C28-5322F072F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560000">
            <a:off x="10726260" y="131593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1275</Words>
  <Application>Microsoft Macintosh PowerPoint</Application>
  <PresentationFormat>Widescreen</PresentationFormat>
  <Paragraphs>166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Courier New</vt:lpstr>
      <vt:lpstr>office theme</vt:lpstr>
      <vt:lpstr>DOET Chapter 6 The Design Challenge</vt:lpstr>
      <vt:lpstr>Solving The Correct Problem</vt:lpstr>
      <vt:lpstr>The Double Diamond Model</vt:lpstr>
      <vt:lpstr>The Human Centered Design Process</vt:lpstr>
      <vt:lpstr>Iteration in the Human Centered Design Process</vt:lpstr>
      <vt:lpstr>Activity VS Human Centered Design</vt:lpstr>
      <vt:lpstr>Difference Between Tasks and Activities</vt:lpstr>
      <vt:lpstr>Iterative Design VS Linear Stages</vt:lpstr>
      <vt:lpstr>(It Doesn’t Really work like that)</vt:lpstr>
      <vt:lpstr>The Design Challange</vt:lpstr>
      <vt:lpstr>Designers vs Clients vs End Users</vt:lpstr>
      <vt:lpstr>The Business Perspective on Usability</vt:lpstr>
      <vt:lpstr>Designing for special people</vt:lpstr>
      <vt:lpstr>The Stigma Problem</vt:lpstr>
      <vt:lpstr>Complexity is Good</vt:lpstr>
      <vt:lpstr>Standardization</vt:lpstr>
      <vt:lpstr>Why Standards are Necessary</vt:lpstr>
      <vt:lpstr>Deliberately Making Things Difficult</vt:lpstr>
      <vt:lpstr>Conclusion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DOET Chapter 6 The Design Challenge</dc:title>
  <dc:creator/>
  <cp:lastModifiedBy>Ben Carroll</cp:lastModifiedBy>
  <cp:revision>2</cp:revision>
  <cp:lastPrinted>2025-02-10T17:03:54Z</cp:lastPrinted>
  <dcterms:created xsi:type="dcterms:W3CDTF">2025-02-02T07:15:10Z</dcterms:created>
  <dcterms:modified xsi:type="dcterms:W3CDTF">2025-02-10T17:12:43Z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2025-02-10T17:07:41Z</vt:lpwstr>
  </property>
  <property fmtid="{D5CDD505-2E9C-101B-9397-08002B2CF9AE}" pid="4" name="MSIP_Label_b86e8d42-b9a6-4554-b0cc-98af32c6b0e9_Method">
    <vt:lpwstr>Privileged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1f37f3ec-023c-4579-af00-d39d565ec2f0</vt:lpwstr>
  </property>
  <property fmtid="{D5CDD505-2E9C-101B-9397-08002B2CF9AE}" pid="8" name="MSIP_Label_b86e8d42-b9a6-4554-b0cc-98af32c6b0e9_ContentBits">
    <vt:lpwstr>0</vt:lpwstr>
  </property>
</Properties>
</file>