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9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8E6-9546-DF40-B6A7-5F9549F2B91C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A56-0D58-AE48-AF7D-E4C053846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8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8E6-9546-DF40-B6A7-5F9549F2B91C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A56-0D58-AE48-AF7D-E4C053846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9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8E6-9546-DF40-B6A7-5F9549F2B91C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A56-0D58-AE48-AF7D-E4C053846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9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8E6-9546-DF40-B6A7-5F9549F2B91C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A56-0D58-AE48-AF7D-E4C053846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2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8E6-9546-DF40-B6A7-5F9549F2B91C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A56-0D58-AE48-AF7D-E4C053846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9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8E6-9546-DF40-B6A7-5F9549F2B91C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A56-0D58-AE48-AF7D-E4C053846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5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8E6-9546-DF40-B6A7-5F9549F2B91C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A56-0D58-AE48-AF7D-E4C053846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0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8E6-9546-DF40-B6A7-5F9549F2B91C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A56-0D58-AE48-AF7D-E4C053846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8E6-9546-DF40-B6A7-5F9549F2B91C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A56-0D58-AE48-AF7D-E4C053846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5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8E6-9546-DF40-B6A7-5F9549F2B91C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A56-0D58-AE48-AF7D-E4C053846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1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8E6-9546-DF40-B6A7-5F9549F2B91C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A56-0D58-AE48-AF7D-E4C053846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2D8E6-9546-DF40-B6A7-5F9549F2B91C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3A56-0D58-AE48-AF7D-E4C053846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7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44" y="1600200"/>
            <a:ext cx="9056255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AVL Trees (1960’s) – maintain height info for balancing</a:t>
            </a:r>
          </a:p>
          <a:p>
            <a:r>
              <a:rPr lang="en-US" dirty="0" smtClean="0"/>
              <a:t>2-3 Trees (1970) – 2 or 3 children, balances data</a:t>
            </a:r>
          </a:p>
          <a:p>
            <a:r>
              <a:rPr lang="en-US" dirty="0" smtClean="0"/>
              <a:t>2-3-4 Trees – 2, 3 or 4 children, uniform height of leaves</a:t>
            </a:r>
          </a:p>
          <a:p>
            <a:r>
              <a:rPr lang="en-US" dirty="0" smtClean="0"/>
              <a:t>B-trees of order k (1972) – parent keys subdivide children keys</a:t>
            </a:r>
          </a:p>
          <a:p>
            <a:r>
              <a:rPr lang="en-US" dirty="0" smtClean="0"/>
              <a:t>Red Black (RB) </a:t>
            </a:r>
            <a:r>
              <a:rPr lang="en-US" dirty="0" smtClean="0"/>
              <a:t>Trees (1978)</a:t>
            </a:r>
          </a:p>
          <a:p>
            <a:r>
              <a:rPr lang="en-US" dirty="0" smtClean="0"/>
              <a:t>Skip Lists (1989) –  variant of tree</a:t>
            </a:r>
          </a:p>
          <a:p>
            <a:r>
              <a:rPr lang="en-US" dirty="0" err="1" smtClean="0"/>
              <a:t>Treaps</a:t>
            </a:r>
            <a:r>
              <a:rPr lang="en-US" dirty="0" smtClean="0"/>
              <a:t> (1998) – a binary tree that is a heap (more intuitive, easier to code, almost as fast as RB trees</a:t>
            </a:r>
          </a:p>
          <a:p>
            <a:pPr marL="0" indent="0">
              <a:buNone/>
            </a:pPr>
            <a:r>
              <a:rPr lang="en-US" dirty="0" err="1" smtClean="0"/>
              <a:t>Treap</a:t>
            </a:r>
            <a:r>
              <a:rPr lang="en-US" dirty="0" smtClean="0"/>
              <a:t> discussion follows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9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0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3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8722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5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1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2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7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4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9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7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2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7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65100"/>
            <a:ext cx="89154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4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9067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6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6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3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0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9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9144000" cy="671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3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5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6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9144000" cy="65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8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92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7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5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8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50800"/>
            <a:ext cx="90170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8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5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3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7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3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7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7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1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433"/>
            <a:ext cx="9144000" cy="672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7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5266"/>
            <a:ext cx="9144000" cy="624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Board Activity</a:t>
            </a:r>
          </a:p>
          <a:p>
            <a:endParaRPr lang="en-US" sz="3200" dirty="0"/>
          </a:p>
          <a:p>
            <a:r>
              <a:rPr lang="en-US" sz="3200" dirty="0" smtClean="0"/>
              <a:t>Show the sequence of trees that result from inserting keys </a:t>
            </a:r>
            <a:endParaRPr lang="en-US" sz="3200" dirty="0" smtClean="0"/>
          </a:p>
          <a:p>
            <a:r>
              <a:rPr lang="en-US" sz="1600" dirty="0" smtClean="0"/>
              <a:t>Henry </a:t>
            </a:r>
            <a:r>
              <a:rPr lang="en-US" sz="1600" dirty="0"/>
              <a:t>.369, </a:t>
            </a:r>
            <a:endParaRPr lang="en-US" sz="1600" dirty="0" smtClean="0"/>
          </a:p>
          <a:p>
            <a:r>
              <a:rPr lang="en-US" sz="1600" dirty="0" err="1" smtClean="0"/>
              <a:t>Katelin</a:t>
            </a:r>
            <a:r>
              <a:rPr lang="en-US" sz="1600" dirty="0" smtClean="0"/>
              <a:t> </a:t>
            </a:r>
            <a:r>
              <a:rPr lang="en-US" sz="1600" dirty="0"/>
              <a:t>.247</a:t>
            </a:r>
            <a:r>
              <a:rPr lang="en-US" sz="1600" dirty="0" smtClean="0"/>
              <a:t>,</a:t>
            </a:r>
          </a:p>
          <a:p>
            <a:r>
              <a:rPr lang="en-US" sz="1600" dirty="0" err="1" smtClean="0"/>
              <a:t>Chantell</a:t>
            </a:r>
            <a:r>
              <a:rPr lang="en-US" sz="1600" dirty="0" smtClean="0"/>
              <a:t> </a:t>
            </a:r>
            <a:r>
              <a:rPr lang="en-US" sz="1600" dirty="0"/>
              <a:t>.544, </a:t>
            </a:r>
            <a:endParaRPr lang="en-US" sz="1600" dirty="0" smtClean="0"/>
          </a:p>
          <a:p>
            <a:r>
              <a:rPr lang="en-US" sz="1600" dirty="0" smtClean="0"/>
              <a:t>T</a:t>
            </a:r>
            <a:r>
              <a:rPr lang="en-US" sz="1600" dirty="0" smtClean="0"/>
              <a:t>anaka  </a:t>
            </a:r>
            <a:r>
              <a:rPr lang="en-US" sz="1600" dirty="0"/>
              <a:t>.301</a:t>
            </a:r>
            <a:r>
              <a:rPr lang="en-US" sz="1600" dirty="0" smtClean="0"/>
              <a:t>,</a:t>
            </a:r>
          </a:p>
          <a:p>
            <a:r>
              <a:rPr lang="en-US" sz="1600" dirty="0" smtClean="0"/>
              <a:t>Jordan </a:t>
            </a:r>
            <a:r>
              <a:rPr lang="en-US" sz="1600" dirty="0"/>
              <a:t>.152, </a:t>
            </a:r>
            <a:endParaRPr lang="en-US" sz="1600" dirty="0" smtClean="0"/>
          </a:p>
          <a:p>
            <a:r>
              <a:rPr lang="en-US" sz="1600" dirty="0" smtClean="0"/>
              <a:t>Angelo </a:t>
            </a:r>
            <a:r>
              <a:rPr lang="en-US" sz="1600" dirty="0"/>
              <a:t>.006, </a:t>
            </a:r>
            <a:endParaRPr lang="en-US" sz="1600" dirty="0"/>
          </a:p>
          <a:p>
            <a:r>
              <a:rPr lang="en-US" sz="1600" dirty="0" smtClean="0"/>
              <a:t>Colin </a:t>
            </a:r>
            <a:r>
              <a:rPr lang="en-US" sz="1600" dirty="0"/>
              <a:t>.938, </a:t>
            </a:r>
            <a:endParaRPr lang="en-US" sz="1600" dirty="0" smtClean="0"/>
          </a:p>
          <a:p>
            <a:r>
              <a:rPr lang="en-US" sz="1600" dirty="0" err="1" smtClean="0"/>
              <a:t>Salim</a:t>
            </a:r>
            <a:r>
              <a:rPr lang="en-US" sz="1600" dirty="0" smtClean="0"/>
              <a:t> </a:t>
            </a:r>
            <a:r>
              <a:rPr lang="en-US" sz="1600" dirty="0"/>
              <a:t>.068, </a:t>
            </a:r>
            <a:endParaRPr lang="en-US" sz="1600" dirty="0"/>
          </a:p>
          <a:p>
            <a:r>
              <a:rPr lang="en-US" sz="1600" dirty="0" err="1" smtClean="0"/>
              <a:t>Anh</a:t>
            </a:r>
            <a:r>
              <a:rPr lang="en-US" sz="1600" dirty="0" smtClean="0"/>
              <a:t> </a:t>
            </a:r>
            <a:r>
              <a:rPr lang="en-US" sz="1600" dirty="0"/>
              <a:t>.408, </a:t>
            </a:r>
            <a:endParaRPr lang="en-US" sz="1600" dirty="0" smtClean="0"/>
          </a:p>
          <a:p>
            <a:r>
              <a:rPr lang="en-US" sz="1600" dirty="0" err="1" smtClean="0"/>
              <a:t>Shivam</a:t>
            </a:r>
            <a:r>
              <a:rPr lang="en-US" sz="1600" dirty="0" smtClean="0"/>
              <a:t> </a:t>
            </a:r>
            <a:r>
              <a:rPr lang="en-US" sz="1600" dirty="0"/>
              <a:t>.320, </a:t>
            </a:r>
            <a:endParaRPr lang="en-US" sz="1600" dirty="0" smtClean="0"/>
          </a:p>
          <a:p>
            <a:r>
              <a:rPr lang="en-US" sz="1600" dirty="0" smtClean="0"/>
              <a:t>Ethan </a:t>
            </a:r>
            <a:r>
              <a:rPr lang="en-US" sz="1600" dirty="0"/>
              <a:t>.678, </a:t>
            </a:r>
            <a:endParaRPr lang="en-US" sz="1600" dirty="0" smtClean="0"/>
          </a:p>
          <a:p>
            <a:r>
              <a:rPr lang="en-US" sz="1600" dirty="0" smtClean="0"/>
              <a:t>Ritchie </a:t>
            </a:r>
            <a:r>
              <a:rPr lang="en-US" sz="1600" dirty="0"/>
              <a:t>.112, </a:t>
            </a:r>
            <a:endParaRPr lang="en-US" sz="1600" dirty="0" smtClean="0"/>
          </a:p>
          <a:p>
            <a:r>
              <a:rPr lang="en-US" sz="1600" dirty="0" err="1" smtClean="0"/>
              <a:t>Duc</a:t>
            </a:r>
            <a:r>
              <a:rPr lang="en-US" sz="1600" dirty="0" smtClean="0"/>
              <a:t> </a:t>
            </a:r>
            <a:r>
              <a:rPr lang="en-US" sz="1600" dirty="0"/>
              <a:t>.231, </a:t>
            </a:r>
            <a:endParaRPr lang="en-US" sz="1600" dirty="0" smtClean="0"/>
          </a:p>
          <a:p>
            <a:r>
              <a:rPr lang="en-US" sz="1600" dirty="0" smtClean="0"/>
              <a:t>Zhen </a:t>
            </a:r>
            <a:r>
              <a:rPr lang="en-US" sz="1600" dirty="0"/>
              <a:t>.</a:t>
            </a:r>
            <a:r>
              <a:rPr lang="en-US" sz="1600" dirty="0" smtClean="0"/>
              <a:t>382</a:t>
            </a:r>
            <a:r>
              <a:rPr lang="en-US" sz="1600" dirty="0" smtClean="0"/>
              <a:t>, </a:t>
            </a:r>
          </a:p>
          <a:p>
            <a:r>
              <a:rPr lang="en-US" sz="1600" dirty="0" smtClean="0"/>
              <a:t>Jack -.123,</a:t>
            </a:r>
          </a:p>
          <a:p>
            <a:r>
              <a:rPr lang="en-US" sz="1600" dirty="0" smtClean="0"/>
              <a:t>  </a:t>
            </a:r>
            <a:r>
              <a:rPr lang="en-US" sz="3200" dirty="0" smtClean="0"/>
              <a:t>with key, random </a:t>
            </a:r>
            <a:r>
              <a:rPr lang="en-US" sz="3200" dirty="0" smtClean="0"/>
              <a:t>number </a:t>
            </a:r>
            <a:r>
              <a:rPr lang="en-US" sz="3200" dirty="0" smtClean="0"/>
              <a:t>pairs in that order.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4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9700"/>
            <a:ext cx="88265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7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933"/>
            <a:ext cx="89789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2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0"/>
            <a:ext cx="9144000" cy="62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7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32"/>
            <a:ext cx="9144000" cy="677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9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8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0"/>
            <a:ext cx="9016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3141</TotalTime>
  <Words>193</Words>
  <Application>Microsoft Macintosh PowerPoint</Application>
  <PresentationFormat>On-screen Show (4:3)</PresentationFormat>
  <Paragraphs>28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College of Wooster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Services</dc:creator>
  <cp:lastModifiedBy>User Services</cp:lastModifiedBy>
  <cp:revision>18</cp:revision>
  <dcterms:created xsi:type="dcterms:W3CDTF">2015-03-01T15:39:16Z</dcterms:created>
  <dcterms:modified xsi:type="dcterms:W3CDTF">2018-11-29T14:57:31Z</dcterms:modified>
</cp:coreProperties>
</file>